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handoutMasterIdLst>
    <p:handoutMasterId r:id="rId5"/>
  </p:handoutMasterIdLst>
  <p:sldIdLst>
    <p:sldId id="256" r:id="rId2"/>
    <p:sldId id="257" r:id="rId3"/>
  </p:sldIdLst>
  <p:sldSz cx="10058400" cy="77724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F7AB71E-891D-FB6B-E66F-73525441AF15}" v="7" dt="2020-01-07T19:09:16.25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542" autoAdjust="0"/>
    <p:restoredTop sz="95324" autoAdjust="0"/>
  </p:normalViewPr>
  <p:slideViewPr>
    <p:cSldViewPr snapToGrid="0">
      <p:cViewPr>
        <p:scale>
          <a:sx n="96" d="100"/>
          <a:sy n="96" d="100"/>
        </p:scale>
        <p:origin x="2480" y="256"/>
      </p:cViewPr>
      <p:guideLst/>
    </p:cSldViewPr>
  </p:slideViewPr>
  <p:notesTextViewPr>
    <p:cViewPr>
      <p:scale>
        <a:sx n="3" d="2"/>
        <a:sy n="3" d="2"/>
      </p:scale>
      <p:origin x="0" y="0"/>
    </p:cViewPr>
  </p:notesTextViewPr>
  <p:notesViewPr>
    <p:cSldViewPr snapToGrid="0">
      <p:cViewPr varScale="1">
        <p:scale>
          <a:sx n="82" d="100"/>
          <a:sy n="82" d="100"/>
        </p:scale>
        <p:origin x="2184" y="90"/>
      </p:cViewPr>
      <p:guideLst/>
    </p:cSldViewPr>
  </p:notesViewPr>
  <p:gridSpacing cx="76200" cy="76200"/>
</p:viewPr>
</file>

<file path=ppt/_rels/presentation.xml.rels>&#65279;<?xml version="1.0" encoding="utf-8"?><Relationships xmlns="http://schemas.openxmlformats.org/package/2006/relationships"><Relationship Type="http://schemas.openxmlformats.org/officeDocument/2006/relationships/theme" Target="theme/theme1.xml" Id="rId8" /><Relationship Type="http://schemas.openxmlformats.org/officeDocument/2006/relationships/slide" Target="slides/slide2.xml" Id="rId3" /><Relationship Type="http://schemas.openxmlformats.org/officeDocument/2006/relationships/viewProps" Target="viewProps.xml" Id="rId7" /><Relationship Type="http://schemas.openxmlformats.org/officeDocument/2006/relationships/slide" Target="slides/slide1.xml" Id="rId2" /><Relationship Type="http://schemas.openxmlformats.org/officeDocument/2006/relationships/slideMaster" Target="slideMasters/slideMaster1.xml" Id="rId1" /><Relationship Type="http://schemas.openxmlformats.org/officeDocument/2006/relationships/presProps" Target="presProps.xml" Id="rId6" /><Relationship Type="http://schemas.microsoft.com/office/2015/10/relationships/revisionInfo" Target="revisionInfo.xml" Id="rId11" /><Relationship Type="http://schemas.openxmlformats.org/officeDocument/2006/relationships/handoutMaster" Target="handoutMasters/handoutMaster1.xml" Id="rId5" /><Relationship Type="http://schemas.openxmlformats.org/officeDocument/2006/relationships/notesMaster" Target="notesMasters/notesMaster1.xml" Id="rId4" /><Relationship Type="http://schemas.openxmlformats.org/officeDocument/2006/relationships/tableStyles" Target="tableStyles.xml" Id="rId9" /></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8D6FE3C-34D8-4B4B-9273-D907B0A3B964}" type="datetimeFigureOut">
              <a:rPr lang="en-US"/>
              <a:t>1/7/2020</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169A89D-734B-4FAD-B6E7-2B864E72E489}" type="slidenum">
              <a:rPr/>
              <a:t>‹#›</a:t>
            </a:fld>
            <a:endParaRPr/>
          </a:p>
        </p:txBody>
      </p:sp>
    </p:spTree>
    <p:extLst>
      <p:ext uri="{BB962C8B-B14F-4D97-AF65-F5344CB8AC3E}">
        <p14:creationId xmlns:p14="http://schemas.microsoft.com/office/powerpoint/2010/main" val="29192036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0FF5F4-5691-49AF-9E16-FB22826F7264}" type="datetimeFigureOut">
              <a:rPr lang="en-US"/>
              <a:t>1/7/2020</a:t>
            </a:fld>
            <a:endParaRPr/>
          </a:p>
        </p:txBody>
      </p:sp>
      <p:sp>
        <p:nvSpPr>
          <p:cNvPr id="4" name="Slide Image Placeholder 3"/>
          <p:cNvSpPr>
            <a:spLocks noGrp="1" noRot="1" noChangeAspect="1"/>
          </p:cNvSpPr>
          <p:nvPr>
            <p:ph type="sldImg" idx="2"/>
          </p:nvPr>
        </p:nvSpPr>
        <p:spPr>
          <a:xfrm>
            <a:off x="1431925" y="1143000"/>
            <a:ext cx="399415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52A89D7-7603-4ECB-ADF6-F6CF2BE4F401}" type="slidenum">
              <a:rPr/>
              <a:t>‹#›</a:t>
            </a:fld>
            <a:endParaRPr/>
          </a:p>
        </p:txBody>
      </p:sp>
    </p:spTree>
    <p:extLst>
      <p:ext uri="{BB962C8B-B14F-4D97-AF65-F5344CB8AC3E}">
        <p14:creationId xmlns:p14="http://schemas.microsoft.com/office/powerpoint/2010/main" val="29258489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change this brochure, replace our sample content with your own. Or, if you'd rather start from a clean slate, press the New Slide button on the Home tab to insert a new page. Now enter your text and pictures in the empty placeholders. If you need more placeholders for titles, subtitles or body text, copy any of the existing placeholders, then drag the new one into place.</a:t>
            </a:r>
          </a:p>
          <a:p>
            <a:endParaRPr lang="en-US" dirty="0"/>
          </a:p>
          <a:p>
            <a:r>
              <a:rPr lang="en-US" dirty="0"/>
              <a:t>And did you notice we made fold marks for you? They are really light, but if you don’t like them showing on your brochure, select and delete them before you print.</a:t>
            </a:r>
          </a:p>
        </p:txBody>
      </p:sp>
      <p:sp>
        <p:nvSpPr>
          <p:cNvPr id="4" name="Slide Number Placeholder 3"/>
          <p:cNvSpPr>
            <a:spLocks noGrp="1"/>
          </p:cNvSpPr>
          <p:nvPr>
            <p:ph type="sldNum" sz="quarter" idx="10"/>
          </p:nvPr>
        </p:nvSpPr>
        <p:spPr/>
        <p:txBody>
          <a:bodyPr/>
          <a:lstStyle/>
          <a:p>
            <a:fld id="{952A89D7-7603-4ECB-ADF6-F6CF2BE4F401}" type="slidenum">
              <a:rPr lang="en-US" smtClean="0"/>
              <a:t>1</a:t>
            </a:fld>
            <a:endParaRPr lang="en-US"/>
          </a:p>
        </p:txBody>
      </p:sp>
    </p:spTree>
    <p:extLst>
      <p:ext uri="{BB962C8B-B14F-4D97-AF65-F5344CB8AC3E}">
        <p14:creationId xmlns:p14="http://schemas.microsoft.com/office/powerpoint/2010/main" val="9155157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utside Page">
    <p:spTree>
      <p:nvGrpSpPr>
        <p:cNvPr id="1" name=""/>
        <p:cNvGrpSpPr/>
        <p:nvPr/>
      </p:nvGrpSpPr>
      <p:grpSpPr>
        <a:xfrm>
          <a:off x="0" y="0"/>
          <a:ext cx="0" cy="0"/>
          <a:chOff x="0" y="0"/>
          <a:chExt cx="0" cy="0"/>
        </a:xfrm>
      </p:grpSpPr>
      <p:sp>
        <p:nvSpPr>
          <p:cNvPr id="17" name="Rectangle 16"/>
          <p:cNvSpPr/>
          <p:nvPr userDrawn="1"/>
        </p:nvSpPr>
        <p:spPr>
          <a:xfrm>
            <a:off x="7038975" y="7216219"/>
            <a:ext cx="2660904" cy="9537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9" name="Straight Connector 18"/>
          <p:cNvCxnSpPr/>
          <p:nvPr userDrawn="1"/>
        </p:nvCxnSpPr>
        <p:spPr>
          <a:xfrm>
            <a:off x="7038558" y="2733674"/>
            <a:ext cx="2657892"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flipV="1">
            <a:off x="3939243" y="5152972"/>
            <a:ext cx="0" cy="2146926"/>
          </a:xfrm>
          <a:prstGeom prst="line">
            <a:avLst/>
          </a:prstGeom>
          <a:ln w="63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365125" y="2743199"/>
            <a:ext cx="2560320" cy="4572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tIns="228600" rIns="182880" bIns="228600" rtlCol="0" anchor="t"/>
          <a:lstStyle/>
          <a:p>
            <a:pPr algn="ctr">
              <a:lnSpc>
                <a:spcPct val="130000"/>
              </a:lnSpc>
            </a:pPr>
            <a:endParaRPr/>
          </a:p>
        </p:txBody>
      </p:sp>
      <p:sp>
        <p:nvSpPr>
          <p:cNvPr id="31" name="Text Placeholder 21"/>
          <p:cNvSpPr>
            <a:spLocks noGrp="1"/>
          </p:cNvSpPr>
          <p:nvPr>
            <p:ph type="body" sz="quarter" idx="20" hasCustomPrompt="1"/>
          </p:nvPr>
        </p:nvSpPr>
        <p:spPr>
          <a:xfrm>
            <a:off x="365760" y="457200"/>
            <a:ext cx="2560320" cy="2148840"/>
          </a:xfrm>
        </p:spPr>
        <p:txBody>
          <a:bodyPr lIns="0" tIns="0" rIns="0" bIns="0" anchor="b">
            <a:noAutofit/>
          </a:bodyPr>
          <a:lstStyle>
            <a:lvl1pPr marL="0" indent="0" algn="l">
              <a:lnSpc>
                <a:spcPct val="90000"/>
              </a:lnSpc>
              <a:spcBef>
                <a:spcPts val="0"/>
              </a:spcBef>
              <a:buNone/>
              <a:defRPr sz="3000">
                <a:solidFill>
                  <a:schemeClr val="accent1"/>
                </a:solidFill>
                <a:latin typeface="+mj-lt"/>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lang="en-US" dirty="0"/>
              <a:t>Heading text</a:t>
            </a:r>
            <a:endParaRPr dirty="0"/>
          </a:p>
        </p:txBody>
      </p:sp>
      <p:sp>
        <p:nvSpPr>
          <p:cNvPr id="28" name="Text Placeholder 21"/>
          <p:cNvSpPr>
            <a:spLocks noGrp="1"/>
          </p:cNvSpPr>
          <p:nvPr>
            <p:ph type="body" sz="quarter" idx="19" hasCustomPrompt="1"/>
          </p:nvPr>
        </p:nvSpPr>
        <p:spPr>
          <a:xfrm>
            <a:off x="548640" y="2912420"/>
            <a:ext cx="2194560" cy="4254338"/>
          </a:xfrm>
        </p:spPr>
        <p:txBody>
          <a:bodyPr lIns="0" tIns="0" rIns="0" bIns="0" anchor="t">
            <a:noAutofit/>
          </a:bodyPr>
          <a:lstStyle>
            <a:lvl1pPr marL="0" indent="0" algn="l">
              <a:lnSpc>
                <a:spcPct val="120000"/>
              </a:lnSpc>
              <a:spcBef>
                <a:spcPts val="600"/>
              </a:spcBef>
              <a:buNone/>
              <a:defRPr sz="1400">
                <a:solidFill>
                  <a:schemeClr val="bg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dirty="0"/>
              <a:t>Click to add text</a:t>
            </a:r>
          </a:p>
        </p:txBody>
      </p:sp>
      <p:sp>
        <p:nvSpPr>
          <p:cNvPr id="23" name="Text Placeholder 21"/>
          <p:cNvSpPr>
            <a:spLocks noGrp="1"/>
          </p:cNvSpPr>
          <p:nvPr>
            <p:ph type="body" sz="quarter" idx="14" hasCustomPrompt="1"/>
          </p:nvPr>
        </p:nvSpPr>
        <p:spPr>
          <a:xfrm rot="16200000">
            <a:off x="2581244" y="5941899"/>
            <a:ext cx="2449512" cy="266486"/>
          </a:xfrm>
        </p:spPr>
        <p:txBody>
          <a:bodyPr lIns="0" tIns="0" rIns="0" bIns="0" anchor="ctr">
            <a:noAutofit/>
          </a:bodyPr>
          <a:lstStyle>
            <a:lvl1pPr marL="0" indent="0" algn="l">
              <a:lnSpc>
                <a:spcPct val="85000"/>
              </a:lnSpc>
              <a:spcBef>
                <a:spcPts val="0"/>
              </a:spcBef>
              <a:buNone/>
              <a:defRPr sz="1400">
                <a:solidFill>
                  <a:schemeClr val="accent1"/>
                </a:solidFill>
                <a:latin typeface="+mj-lt"/>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lang="en-US" dirty="0"/>
              <a:t>Company N</a:t>
            </a:r>
            <a:r>
              <a:rPr dirty="0"/>
              <a:t>ame</a:t>
            </a:r>
          </a:p>
        </p:txBody>
      </p:sp>
      <p:sp>
        <p:nvSpPr>
          <p:cNvPr id="24" name="Text Placeholder 21"/>
          <p:cNvSpPr>
            <a:spLocks noGrp="1"/>
          </p:cNvSpPr>
          <p:nvPr>
            <p:ph type="body" sz="quarter" idx="15" hasCustomPrompt="1"/>
          </p:nvPr>
        </p:nvSpPr>
        <p:spPr>
          <a:xfrm rot="16200000">
            <a:off x="2976711" y="5861201"/>
            <a:ext cx="2449512" cy="427881"/>
          </a:xfrm>
        </p:spPr>
        <p:txBody>
          <a:bodyPr lIns="0" tIns="0" rIns="0" bIns="0" anchor="t">
            <a:noAutofit/>
          </a:bodyPr>
          <a:lstStyle>
            <a:lvl1pPr marL="0" indent="0" algn="l">
              <a:lnSpc>
                <a:spcPct val="100000"/>
              </a:lnSpc>
              <a:spcBef>
                <a:spcPts val="0"/>
              </a:spcBef>
              <a:buNone/>
              <a:defRPr sz="1000">
                <a:solidFill>
                  <a:schemeClr val="tx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lang="en-US" dirty="0"/>
              <a:t>B</a:t>
            </a:r>
            <a:r>
              <a:rPr dirty="0"/>
              <a:t>usiness </a:t>
            </a:r>
            <a:r>
              <a:rPr lang="en-US" dirty="0"/>
              <a:t>A</a:t>
            </a:r>
            <a:r>
              <a:rPr dirty="0"/>
              <a:t>ddress</a:t>
            </a:r>
          </a:p>
        </p:txBody>
      </p:sp>
      <p:sp>
        <p:nvSpPr>
          <p:cNvPr id="20" name="Text Placeholder 21"/>
          <p:cNvSpPr>
            <a:spLocks noGrp="1"/>
          </p:cNvSpPr>
          <p:nvPr>
            <p:ph type="body" sz="quarter" idx="23" hasCustomPrompt="1"/>
          </p:nvPr>
        </p:nvSpPr>
        <p:spPr>
          <a:xfrm rot="16200000">
            <a:off x="3784137" y="2736151"/>
            <a:ext cx="1785749" cy="586680"/>
          </a:xfrm>
        </p:spPr>
        <p:txBody>
          <a:bodyPr lIns="0" tIns="0" rIns="0" bIns="0" anchor="t">
            <a:noAutofit/>
          </a:bodyPr>
          <a:lstStyle>
            <a:lvl1pPr marL="0" indent="0" algn="l">
              <a:lnSpc>
                <a:spcPct val="100000"/>
              </a:lnSpc>
              <a:spcBef>
                <a:spcPts val="0"/>
              </a:spcBef>
              <a:buNone/>
              <a:defRPr sz="1000">
                <a:solidFill>
                  <a:schemeClr val="tx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lang="en-US" dirty="0"/>
              <a:t>Recipient Name</a:t>
            </a:r>
            <a:br>
              <a:rPr lang="en-US" dirty="0"/>
            </a:br>
            <a:r>
              <a:rPr lang="en-US" dirty="0"/>
              <a:t>Address</a:t>
            </a:r>
            <a:br>
              <a:rPr lang="en-US" dirty="0"/>
            </a:br>
            <a:r>
              <a:rPr lang="en-US" dirty="0"/>
              <a:t>City, ST  ZIP Code</a:t>
            </a:r>
            <a:endParaRPr dirty="0"/>
          </a:p>
        </p:txBody>
      </p:sp>
      <p:sp>
        <p:nvSpPr>
          <p:cNvPr id="33" name="Text Placeholder 21"/>
          <p:cNvSpPr>
            <a:spLocks noGrp="1"/>
          </p:cNvSpPr>
          <p:nvPr>
            <p:ph type="body" sz="quarter" idx="21" hasCustomPrompt="1"/>
          </p:nvPr>
        </p:nvSpPr>
        <p:spPr>
          <a:xfrm>
            <a:off x="7038974" y="457200"/>
            <a:ext cx="2657475" cy="2148840"/>
          </a:xfrm>
        </p:spPr>
        <p:txBody>
          <a:bodyPr lIns="0" tIns="0" rIns="0" bIns="0" anchor="b">
            <a:noAutofit/>
          </a:bodyPr>
          <a:lstStyle>
            <a:lvl1pPr marL="0" indent="0" algn="l">
              <a:lnSpc>
                <a:spcPct val="90000"/>
              </a:lnSpc>
              <a:spcBef>
                <a:spcPts val="0"/>
              </a:spcBef>
              <a:buNone/>
              <a:defRPr sz="3800" baseline="0">
                <a:solidFill>
                  <a:schemeClr val="accent1"/>
                </a:solidFill>
                <a:latin typeface="+mj-lt"/>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lang="en-US" dirty="0"/>
              <a:t>Heading text</a:t>
            </a:r>
            <a:endParaRPr dirty="0"/>
          </a:p>
        </p:txBody>
      </p:sp>
      <p:sp>
        <p:nvSpPr>
          <p:cNvPr id="34" name="Text Placeholder 21"/>
          <p:cNvSpPr>
            <a:spLocks noGrp="1"/>
          </p:cNvSpPr>
          <p:nvPr>
            <p:ph type="body" sz="quarter" idx="22" hasCustomPrompt="1"/>
          </p:nvPr>
        </p:nvSpPr>
        <p:spPr>
          <a:xfrm>
            <a:off x="7038559" y="2826361"/>
            <a:ext cx="2657890" cy="497864"/>
          </a:xfrm>
        </p:spPr>
        <p:txBody>
          <a:bodyPr lIns="0" tIns="0" rIns="0" bIns="0" anchor="t">
            <a:noAutofit/>
          </a:bodyPr>
          <a:lstStyle>
            <a:lvl1pPr marL="0" indent="0" algn="l">
              <a:lnSpc>
                <a:spcPct val="100000"/>
              </a:lnSpc>
              <a:spcBef>
                <a:spcPts val="0"/>
              </a:spcBef>
              <a:buNone/>
              <a:defRPr sz="1400">
                <a:solidFill>
                  <a:schemeClr val="tx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lang="en-US" dirty="0"/>
              <a:t>Click to add text</a:t>
            </a:r>
            <a:endParaRPr dirty="0"/>
          </a:p>
        </p:txBody>
      </p:sp>
      <p:sp>
        <p:nvSpPr>
          <p:cNvPr id="7" name="stamp mark"/>
          <p:cNvSpPr/>
          <p:nvPr userDrawn="1"/>
        </p:nvSpPr>
        <p:spPr>
          <a:xfrm rot="16200000">
            <a:off x="3672757" y="457200"/>
            <a:ext cx="692114" cy="684537"/>
          </a:xfrm>
          <a:prstGeom prst="rect">
            <a:avLst/>
          </a:prstGeom>
          <a:noFill/>
          <a:ln w="6350">
            <a:solidFill>
              <a:schemeClr val="bg1">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bg1">
                    <a:lumMod val="50000"/>
                  </a:schemeClr>
                </a:solidFill>
                <a:latin typeface="+mj-lt"/>
              </a:rPr>
              <a:t>PLACE STAMP HERE</a:t>
            </a:r>
          </a:p>
        </p:txBody>
      </p:sp>
      <p:sp>
        <p:nvSpPr>
          <p:cNvPr id="16" name="Picture Placeholder 11"/>
          <p:cNvSpPr>
            <a:spLocks noGrp="1"/>
          </p:cNvSpPr>
          <p:nvPr>
            <p:ph type="pic" sz="quarter" idx="24"/>
          </p:nvPr>
        </p:nvSpPr>
        <p:spPr>
          <a:xfrm>
            <a:off x="7050024" y="6638544"/>
            <a:ext cx="822960" cy="393192"/>
          </a:xfrm>
        </p:spPr>
        <p:txBody>
          <a:bodyPr lIns="0" tIns="0" rIns="0" bIns="0">
            <a:normAutofit/>
          </a:bodyPr>
          <a:lstStyle>
            <a:lvl1pPr marL="0" indent="0" algn="ctr">
              <a:buNone/>
              <a:defRPr sz="800">
                <a:solidFill>
                  <a:schemeClr val="tx1"/>
                </a:solidFill>
              </a:defRPr>
            </a:lvl1pPr>
          </a:lstStyle>
          <a:p>
            <a:r>
              <a:rPr lang="en-US" dirty="0"/>
              <a:t>Click icon to add picture</a:t>
            </a:r>
            <a:endParaRPr dirty="0"/>
          </a:p>
        </p:txBody>
      </p:sp>
    </p:spTree>
    <p:extLst>
      <p:ext uri="{BB962C8B-B14F-4D97-AF65-F5344CB8AC3E}">
        <p14:creationId xmlns:p14="http://schemas.microsoft.com/office/powerpoint/2010/main" val="586319277"/>
      </p:ext>
    </p:extLst>
  </p:cSld>
  <p:clrMapOvr>
    <a:masterClrMapping/>
  </p:clrMapOvr>
  <p:extLst>
    <p:ext uri="{DCECCB84-F9BA-43D5-87BE-67443E8EF086}">
      <p15:sldGuideLst xmlns:p15="http://schemas.microsoft.com/office/powerpoint/2012/main">
        <p15:guide id="1" orient="horz" pos="288" userDrawn="1">
          <p15:clr>
            <a:srgbClr val="FBAE40"/>
          </p15:clr>
        </p15:guide>
        <p15:guide id="2" orient="horz" pos="4608" userDrawn="1">
          <p15:clr>
            <a:srgbClr val="FBAE40"/>
          </p15:clr>
        </p15:guide>
        <p15:guide id="3" pos="230" userDrawn="1">
          <p15:clr>
            <a:srgbClr val="FBAE40"/>
          </p15:clr>
        </p15:guide>
        <p15:guide id="4" pos="1846" userDrawn="1">
          <p15:clr>
            <a:srgbClr val="FBAE40"/>
          </p15:clr>
        </p15:guide>
        <p15:guide id="5" pos="2304" userDrawn="1">
          <p15:clr>
            <a:srgbClr val="FBAE40"/>
          </p15:clr>
        </p15:guide>
        <p15:guide id="6" pos="6108" userDrawn="1">
          <p15:clr>
            <a:srgbClr val="FBAE40"/>
          </p15:clr>
        </p15:guide>
        <p15:guide id="7" pos="4434"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side Page">
    <p:spTree>
      <p:nvGrpSpPr>
        <p:cNvPr id="1" name=""/>
        <p:cNvGrpSpPr/>
        <p:nvPr/>
      </p:nvGrpSpPr>
      <p:grpSpPr>
        <a:xfrm>
          <a:off x="0" y="0"/>
          <a:ext cx="0" cy="0"/>
          <a:chOff x="0" y="0"/>
          <a:chExt cx="0" cy="0"/>
        </a:xfrm>
      </p:grpSpPr>
      <p:sp>
        <p:nvSpPr>
          <p:cNvPr id="16" name="Rectangle 15"/>
          <p:cNvSpPr/>
          <p:nvPr userDrawn="1"/>
        </p:nvSpPr>
        <p:spPr>
          <a:xfrm>
            <a:off x="7132320" y="5299915"/>
            <a:ext cx="2559367" cy="20116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Picture Placeholder 11"/>
          <p:cNvSpPr>
            <a:spLocks noGrp="1"/>
          </p:cNvSpPr>
          <p:nvPr>
            <p:ph type="pic" sz="quarter" idx="10"/>
          </p:nvPr>
        </p:nvSpPr>
        <p:spPr>
          <a:xfrm>
            <a:off x="366713" y="457200"/>
            <a:ext cx="2652712" cy="2011680"/>
          </a:xfrm>
        </p:spPr>
        <p:txBody>
          <a:bodyPr tIns="457200">
            <a:normAutofit/>
          </a:bodyPr>
          <a:lstStyle>
            <a:lvl1pPr marL="0" indent="0" algn="ctr">
              <a:buNone/>
              <a:defRPr sz="2000"/>
            </a:lvl1pPr>
          </a:lstStyle>
          <a:p>
            <a:r>
              <a:rPr lang="en-US" dirty="0"/>
              <a:t>Click icon to add picture</a:t>
            </a:r>
            <a:endParaRPr dirty="0"/>
          </a:p>
        </p:txBody>
      </p:sp>
      <p:sp>
        <p:nvSpPr>
          <p:cNvPr id="31" name="Text Placeholder 21"/>
          <p:cNvSpPr>
            <a:spLocks noGrp="1"/>
          </p:cNvSpPr>
          <p:nvPr>
            <p:ph type="body" sz="quarter" idx="20" hasCustomPrompt="1"/>
          </p:nvPr>
        </p:nvSpPr>
        <p:spPr>
          <a:xfrm>
            <a:off x="366713" y="2607972"/>
            <a:ext cx="2652712" cy="579548"/>
          </a:xfrm>
        </p:spPr>
        <p:txBody>
          <a:bodyPr lIns="0" tIns="0" rIns="0" bIns="0" anchor="b">
            <a:noAutofit/>
          </a:bodyPr>
          <a:lstStyle>
            <a:lvl1pPr marL="0" indent="0" algn="l">
              <a:lnSpc>
                <a:spcPct val="114000"/>
              </a:lnSpc>
              <a:spcBef>
                <a:spcPts val="800"/>
              </a:spcBef>
              <a:buNone/>
              <a:defRPr sz="2000">
                <a:solidFill>
                  <a:schemeClr val="accent1"/>
                </a:solidFill>
                <a:latin typeface="+mj-lt"/>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dirty="0"/>
              <a:t>Click to add text</a:t>
            </a:r>
          </a:p>
        </p:txBody>
      </p:sp>
      <p:sp>
        <p:nvSpPr>
          <p:cNvPr id="43" name="Text Placeholder 21"/>
          <p:cNvSpPr>
            <a:spLocks noGrp="1"/>
          </p:cNvSpPr>
          <p:nvPr>
            <p:ph type="body" sz="quarter" idx="31" hasCustomPrompt="1"/>
          </p:nvPr>
        </p:nvSpPr>
        <p:spPr>
          <a:xfrm>
            <a:off x="366713" y="3309975"/>
            <a:ext cx="2652713" cy="1354597"/>
          </a:xfrm>
        </p:spPr>
        <p:txBody>
          <a:bodyPr lIns="0" tIns="0" rIns="0" bIns="0" anchor="t">
            <a:noAutofit/>
          </a:bodyPr>
          <a:lstStyle>
            <a:lvl1pPr marL="182880" indent="-182880" algn="l">
              <a:lnSpc>
                <a:spcPct val="100000"/>
              </a:lnSpc>
              <a:spcBef>
                <a:spcPts val="600"/>
              </a:spcBef>
              <a:spcAft>
                <a:spcPts val="0"/>
              </a:spcAft>
              <a:buFont typeface="Arial" panose="020B0604020202020204" pitchFamily="34" charset="0"/>
              <a:buChar char="•"/>
              <a:defRPr sz="1000">
                <a:solidFill>
                  <a:schemeClr val="tx2"/>
                </a:solidFill>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rPr dirty="0"/>
              <a:t>Click to add text</a:t>
            </a:r>
          </a:p>
        </p:txBody>
      </p:sp>
      <p:sp>
        <p:nvSpPr>
          <p:cNvPr id="26" name="Text Placeholder 21"/>
          <p:cNvSpPr>
            <a:spLocks noGrp="1"/>
          </p:cNvSpPr>
          <p:nvPr>
            <p:ph type="body" sz="quarter" idx="36" hasCustomPrompt="1"/>
          </p:nvPr>
        </p:nvSpPr>
        <p:spPr>
          <a:xfrm>
            <a:off x="366713" y="4713829"/>
            <a:ext cx="2652713" cy="237054"/>
          </a:xfrm>
        </p:spPr>
        <p:txBody>
          <a:bodyPr lIns="0" tIns="0" rIns="0" bIns="0" anchor="b">
            <a:noAutofit/>
          </a:bodyPr>
          <a:lstStyle>
            <a:lvl1pPr marL="0" indent="0" algn="l">
              <a:lnSpc>
                <a:spcPct val="114000"/>
              </a:lnSpc>
              <a:spcBef>
                <a:spcPts val="800"/>
              </a:spcBef>
              <a:buNone/>
              <a:defRPr sz="1300" b="1">
                <a:solidFill>
                  <a:schemeClr val="tx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dirty="0"/>
              <a:t>Click to add text</a:t>
            </a:r>
          </a:p>
        </p:txBody>
      </p:sp>
      <p:sp>
        <p:nvSpPr>
          <p:cNvPr id="27" name="Text Placeholder 21"/>
          <p:cNvSpPr>
            <a:spLocks noGrp="1"/>
          </p:cNvSpPr>
          <p:nvPr>
            <p:ph type="body" sz="quarter" idx="37" hasCustomPrompt="1"/>
          </p:nvPr>
        </p:nvSpPr>
        <p:spPr>
          <a:xfrm>
            <a:off x="366713" y="5000136"/>
            <a:ext cx="2652713" cy="2311458"/>
          </a:xfrm>
        </p:spPr>
        <p:txBody>
          <a:bodyPr lIns="0" tIns="0" rIns="0" bIns="0" anchor="t">
            <a:noAutofit/>
          </a:bodyPr>
          <a:lstStyle>
            <a:lvl1pPr marL="182880" indent="-182880" algn="l">
              <a:lnSpc>
                <a:spcPct val="100000"/>
              </a:lnSpc>
              <a:spcBef>
                <a:spcPts val="600"/>
              </a:spcBef>
              <a:spcAft>
                <a:spcPts val="0"/>
              </a:spcAft>
              <a:buFont typeface="Arial" panose="020B0604020202020204" pitchFamily="34" charset="0"/>
              <a:buChar char="•"/>
              <a:defRPr sz="1000">
                <a:solidFill>
                  <a:schemeClr val="tx2"/>
                </a:solidFill>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rPr dirty="0"/>
              <a:t>Click to add text</a:t>
            </a:r>
          </a:p>
        </p:txBody>
      </p:sp>
      <p:sp>
        <p:nvSpPr>
          <p:cNvPr id="28" name="Text Placeholder 21"/>
          <p:cNvSpPr>
            <a:spLocks noGrp="1"/>
          </p:cNvSpPr>
          <p:nvPr>
            <p:ph type="body" sz="quarter" idx="38" hasCustomPrompt="1"/>
          </p:nvPr>
        </p:nvSpPr>
        <p:spPr>
          <a:xfrm>
            <a:off x="3748088" y="431528"/>
            <a:ext cx="2652712" cy="457200"/>
          </a:xfrm>
        </p:spPr>
        <p:txBody>
          <a:bodyPr lIns="0" tIns="0" rIns="0" bIns="0" anchor="b">
            <a:noAutofit/>
          </a:bodyPr>
          <a:lstStyle>
            <a:lvl1pPr marL="0" indent="0" algn="l">
              <a:lnSpc>
                <a:spcPct val="114000"/>
              </a:lnSpc>
              <a:spcBef>
                <a:spcPts val="800"/>
              </a:spcBef>
              <a:buNone/>
              <a:defRPr sz="2000">
                <a:solidFill>
                  <a:schemeClr val="accent1"/>
                </a:solidFill>
                <a:latin typeface="+mj-lt"/>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dirty="0"/>
              <a:t>Click to add text</a:t>
            </a:r>
          </a:p>
        </p:txBody>
      </p:sp>
      <p:sp>
        <p:nvSpPr>
          <p:cNvPr id="30" name="Text Placeholder 21"/>
          <p:cNvSpPr>
            <a:spLocks noGrp="1"/>
          </p:cNvSpPr>
          <p:nvPr>
            <p:ph type="body" sz="quarter" idx="39" hasCustomPrompt="1"/>
          </p:nvPr>
        </p:nvSpPr>
        <p:spPr>
          <a:xfrm>
            <a:off x="3748088" y="1017535"/>
            <a:ext cx="2652713" cy="726324"/>
          </a:xfrm>
        </p:spPr>
        <p:txBody>
          <a:bodyPr lIns="0" tIns="0" rIns="0" bIns="0" anchor="t">
            <a:noAutofit/>
          </a:bodyPr>
          <a:lstStyle>
            <a:lvl1pPr marL="182880" indent="-182880" algn="l">
              <a:lnSpc>
                <a:spcPct val="100000"/>
              </a:lnSpc>
              <a:spcBef>
                <a:spcPts val="600"/>
              </a:spcBef>
              <a:spcAft>
                <a:spcPts val="0"/>
              </a:spcAft>
              <a:buFont typeface="Arial" panose="020B0604020202020204" pitchFamily="34" charset="0"/>
              <a:buChar char="•"/>
              <a:defRPr sz="1000">
                <a:solidFill>
                  <a:schemeClr val="tx2"/>
                </a:solidFill>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rPr dirty="0"/>
              <a:t>Click to add text</a:t>
            </a:r>
          </a:p>
        </p:txBody>
      </p:sp>
      <p:sp>
        <p:nvSpPr>
          <p:cNvPr id="37" name="Text Placeholder 21"/>
          <p:cNvSpPr>
            <a:spLocks noGrp="1"/>
          </p:cNvSpPr>
          <p:nvPr>
            <p:ph type="body" sz="quarter" idx="40" hasCustomPrompt="1"/>
          </p:nvPr>
        </p:nvSpPr>
        <p:spPr>
          <a:xfrm>
            <a:off x="3748088" y="1824702"/>
            <a:ext cx="2652713" cy="237054"/>
          </a:xfrm>
        </p:spPr>
        <p:txBody>
          <a:bodyPr lIns="0" tIns="0" rIns="0" bIns="0" anchor="b">
            <a:noAutofit/>
          </a:bodyPr>
          <a:lstStyle>
            <a:lvl1pPr marL="0" indent="0" algn="l">
              <a:lnSpc>
                <a:spcPct val="114000"/>
              </a:lnSpc>
              <a:spcBef>
                <a:spcPts val="800"/>
              </a:spcBef>
              <a:buNone/>
              <a:defRPr sz="1300" b="1">
                <a:solidFill>
                  <a:schemeClr val="tx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dirty="0"/>
              <a:t>Click to add text</a:t>
            </a:r>
          </a:p>
        </p:txBody>
      </p:sp>
      <p:sp>
        <p:nvSpPr>
          <p:cNvPr id="39" name="Text Placeholder 21"/>
          <p:cNvSpPr>
            <a:spLocks noGrp="1"/>
          </p:cNvSpPr>
          <p:nvPr>
            <p:ph type="body" sz="quarter" idx="41" hasCustomPrompt="1"/>
          </p:nvPr>
        </p:nvSpPr>
        <p:spPr>
          <a:xfrm>
            <a:off x="3748088" y="2112264"/>
            <a:ext cx="2652713" cy="546216"/>
          </a:xfrm>
        </p:spPr>
        <p:txBody>
          <a:bodyPr lIns="0" tIns="0" rIns="0" bIns="0" anchor="t">
            <a:noAutofit/>
          </a:bodyPr>
          <a:lstStyle>
            <a:lvl1pPr marL="182880" indent="-182880" algn="l">
              <a:lnSpc>
                <a:spcPct val="100000"/>
              </a:lnSpc>
              <a:spcBef>
                <a:spcPts val="600"/>
              </a:spcBef>
              <a:spcAft>
                <a:spcPts val="0"/>
              </a:spcAft>
              <a:buFont typeface="Arial" panose="020B0604020202020204" pitchFamily="34" charset="0"/>
              <a:buChar char="•"/>
              <a:defRPr sz="1000">
                <a:solidFill>
                  <a:schemeClr val="tx2"/>
                </a:solidFill>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rPr dirty="0"/>
              <a:t>Click to add text</a:t>
            </a:r>
          </a:p>
        </p:txBody>
      </p:sp>
      <p:sp>
        <p:nvSpPr>
          <p:cNvPr id="41" name="Text Placeholder 21"/>
          <p:cNvSpPr>
            <a:spLocks noGrp="1"/>
          </p:cNvSpPr>
          <p:nvPr>
            <p:ph type="body" sz="quarter" idx="42" hasCustomPrompt="1"/>
          </p:nvPr>
        </p:nvSpPr>
        <p:spPr>
          <a:xfrm>
            <a:off x="3748088" y="2826437"/>
            <a:ext cx="2652713" cy="678072"/>
          </a:xfrm>
        </p:spPr>
        <p:txBody>
          <a:bodyPr lIns="0" tIns="0" rIns="0" bIns="0" anchor="ctr">
            <a:noAutofit/>
          </a:bodyPr>
          <a:lstStyle>
            <a:lvl1pPr marL="0" indent="0" algn="l">
              <a:lnSpc>
                <a:spcPct val="120000"/>
              </a:lnSpc>
              <a:spcBef>
                <a:spcPts val="400"/>
              </a:spcBef>
              <a:buNone/>
              <a:defRPr sz="1200" i="1">
                <a:solidFill>
                  <a:schemeClr val="accent1"/>
                </a:solidFill>
                <a:latin typeface="+mj-lt"/>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dirty="0"/>
              <a:t>Click to add </a:t>
            </a:r>
            <a:r>
              <a:rPr lang="en-US" dirty="0"/>
              <a:t>quotation or callout text</a:t>
            </a:r>
            <a:endParaRPr dirty="0"/>
          </a:p>
        </p:txBody>
      </p:sp>
      <p:sp>
        <p:nvSpPr>
          <p:cNvPr id="42" name="Text Placeholder 21"/>
          <p:cNvSpPr>
            <a:spLocks noGrp="1"/>
          </p:cNvSpPr>
          <p:nvPr>
            <p:ph type="body" sz="quarter" idx="43" hasCustomPrompt="1"/>
          </p:nvPr>
        </p:nvSpPr>
        <p:spPr>
          <a:xfrm>
            <a:off x="3748088" y="3693995"/>
            <a:ext cx="2652713" cy="1123392"/>
          </a:xfrm>
        </p:spPr>
        <p:txBody>
          <a:bodyPr lIns="0" tIns="0" rIns="0" bIns="0" anchor="t">
            <a:noAutofit/>
          </a:bodyPr>
          <a:lstStyle>
            <a:lvl1pPr marL="182880" indent="-182880" algn="l">
              <a:lnSpc>
                <a:spcPct val="100000"/>
              </a:lnSpc>
              <a:spcBef>
                <a:spcPts val="600"/>
              </a:spcBef>
              <a:spcAft>
                <a:spcPts val="0"/>
              </a:spcAft>
              <a:buFont typeface="Arial" panose="020B0604020202020204" pitchFamily="34" charset="0"/>
              <a:buChar char="•"/>
              <a:defRPr sz="1000">
                <a:solidFill>
                  <a:schemeClr val="tx2"/>
                </a:solidFill>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rPr dirty="0"/>
              <a:t>Click to add text</a:t>
            </a:r>
          </a:p>
        </p:txBody>
      </p:sp>
      <p:sp>
        <p:nvSpPr>
          <p:cNvPr id="34" name="Picture Placeholder 11"/>
          <p:cNvSpPr>
            <a:spLocks noGrp="1"/>
          </p:cNvSpPr>
          <p:nvPr>
            <p:ph type="pic" sz="quarter" idx="22"/>
          </p:nvPr>
        </p:nvSpPr>
        <p:spPr>
          <a:xfrm>
            <a:off x="3748088" y="5299915"/>
            <a:ext cx="2652712" cy="2011680"/>
          </a:xfrm>
        </p:spPr>
        <p:txBody>
          <a:bodyPr tIns="457200">
            <a:normAutofit/>
          </a:bodyPr>
          <a:lstStyle>
            <a:lvl1pPr marL="0" indent="0" algn="ctr">
              <a:buNone/>
              <a:defRPr sz="2000"/>
            </a:lvl1pPr>
          </a:lstStyle>
          <a:p>
            <a:r>
              <a:rPr lang="en-US"/>
              <a:t>Click icon to add picture</a:t>
            </a:r>
            <a:endParaRPr/>
          </a:p>
        </p:txBody>
      </p:sp>
      <p:sp>
        <p:nvSpPr>
          <p:cNvPr id="54" name="Text Placeholder 21"/>
          <p:cNvSpPr>
            <a:spLocks noGrp="1"/>
          </p:cNvSpPr>
          <p:nvPr>
            <p:ph type="body" sz="quarter" idx="45" hasCustomPrompt="1"/>
          </p:nvPr>
        </p:nvSpPr>
        <p:spPr>
          <a:xfrm>
            <a:off x="7131368" y="674635"/>
            <a:ext cx="2560320" cy="1583934"/>
          </a:xfrm>
        </p:spPr>
        <p:txBody>
          <a:bodyPr lIns="0" tIns="0" rIns="0" bIns="0" anchor="t">
            <a:noAutofit/>
          </a:bodyPr>
          <a:lstStyle>
            <a:lvl1pPr marL="182880" indent="-182880" algn="l">
              <a:lnSpc>
                <a:spcPct val="100000"/>
              </a:lnSpc>
              <a:spcBef>
                <a:spcPts val="600"/>
              </a:spcBef>
              <a:spcAft>
                <a:spcPts val="0"/>
              </a:spcAft>
              <a:buFont typeface="Arial" panose="020B0604020202020204" pitchFamily="34" charset="0"/>
              <a:buChar char="•"/>
              <a:defRPr sz="1000">
                <a:solidFill>
                  <a:schemeClr val="tx2"/>
                </a:solidFill>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rPr dirty="0"/>
              <a:t>Click to add text</a:t>
            </a:r>
          </a:p>
        </p:txBody>
      </p:sp>
      <p:sp>
        <p:nvSpPr>
          <p:cNvPr id="53" name="Text Placeholder 21"/>
          <p:cNvSpPr>
            <a:spLocks noGrp="1"/>
          </p:cNvSpPr>
          <p:nvPr>
            <p:ph type="body" sz="quarter" idx="44" hasCustomPrompt="1"/>
          </p:nvPr>
        </p:nvSpPr>
        <p:spPr>
          <a:xfrm>
            <a:off x="7131367" y="2258568"/>
            <a:ext cx="2560320" cy="457200"/>
          </a:xfrm>
        </p:spPr>
        <p:txBody>
          <a:bodyPr lIns="0" tIns="0" rIns="0" bIns="0" anchor="b">
            <a:noAutofit/>
          </a:bodyPr>
          <a:lstStyle>
            <a:lvl1pPr marL="0" indent="0" algn="l">
              <a:lnSpc>
                <a:spcPct val="114000"/>
              </a:lnSpc>
              <a:spcBef>
                <a:spcPts val="800"/>
              </a:spcBef>
              <a:buNone/>
              <a:defRPr sz="2000">
                <a:solidFill>
                  <a:schemeClr val="accent1"/>
                </a:solidFill>
                <a:latin typeface="+mj-lt"/>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dirty="0"/>
              <a:t>Click to add text</a:t>
            </a:r>
          </a:p>
        </p:txBody>
      </p:sp>
      <p:sp>
        <p:nvSpPr>
          <p:cNvPr id="58" name="Text Placeholder 21"/>
          <p:cNvSpPr>
            <a:spLocks noGrp="1"/>
          </p:cNvSpPr>
          <p:nvPr>
            <p:ph type="body" sz="quarter" idx="47" hasCustomPrompt="1"/>
          </p:nvPr>
        </p:nvSpPr>
        <p:spPr>
          <a:xfrm>
            <a:off x="7131368" y="2846796"/>
            <a:ext cx="2560320" cy="573693"/>
          </a:xfrm>
        </p:spPr>
        <p:txBody>
          <a:bodyPr lIns="0" tIns="0" rIns="0" bIns="0" anchor="t">
            <a:noAutofit/>
          </a:bodyPr>
          <a:lstStyle>
            <a:lvl1pPr marL="182880" indent="-182880" algn="l">
              <a:lnSpc>
                <a:spcPct val="100000"/>
              </a:lnSpc>
              <a:spcBef>
                <a:spcPts val="600"/>
              </a:spcBef>
              <a:spcAft>
                <a:spcPts val="0"/>
              </a:spcAft>
              <a:buFont typeface="Arial" panose="020B0604020202020204" pitchFamily="34" charset="0"/>
              <a:buChar char="•"/>
              <a:defRPr sz="1000">
                <a:solidFill>
                  <a:schemeClr val="tx2"/>
                </a:solidFill>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rPr dirty="0"/>
              <a:t>Click to add text</a:t>
            </a:r>
          </a:p>
        </p:txBody>
      </p:sp>
      <p:sp>
        <p:nvSpPr>
          <p:cNvPr id="56" name="Text Placeholder 21"/>
          <p:cNvSpPr>
            <a:spLocks noGrp="1"/>
          </p:cNvSpPr>
          <p:nvPr>
            <p:ph type="body" sz="quarter" idx="46" hasCustomPrompt="1"/>
          </p:nvPr>
        </p:nvSpPr>
        <p:spPr>
          <a:xfrm>
            <a:off x="7131368" y="3418957"/>
            <a:ext cx="2560320" cy="237054"/>
          </a:xfrm>
        </p:spPr>
        <p:txBody>
          <a:bodyPr lIns="0" tIns="0" rIns="0" bIns="0" anchor="b">
            <a:noAutofit/>
          </a:bodyPr>
          <a:lstStyle>
            <a:lvl1pPr marL="0" indent="0" algn="l">
              <a:lnSpc>
                <a:spcPct val="114000"/>
              </a:lnSpc>
              <a:spcBef>
                <a:spcPts val="800"/>
              </a:spcBef>
              <a:buNone/>
              <a:defRPr sz="1300" b="1">
                <a:solidFill>
                  <a:schemeClr val="tx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dirty="0"/>
              <a:t>Click to add text</a:t>
            </a:r>
          </a:p>
        </p:txBody>
      </p:sp>
      <p:sp>
        <p:nvSpPr>
          <p:cNvPr id="59" name="Text Placeholder 21"/>
          <p:cNvSpPr>
            <a:spLocks noGrp="1"/>
          </p:cNvSpPr>
          <p:nvPr>
            <p:ph type="body" sz="quarter" idx="48" hasCustomPrompt="1"/>
          </p:nvPr>
        </p:nvSpPr>
        <p:spPr>
          <a:xfrm>
            <a:off x="7131368" y="3714257"/>
            <a:ext cx="2560320" cy="1414821"/>
          </a:xfrm>
        </p:spPr>
        <p:txBody>
          <a:bodyPr lIns="0" tIns="0" rIns="0" bIns="0" anchor="t">
            <a:noAutofit/>
          </a:bodyPr>
          <a:lstStyle>
            <a:lvl1pPr marL="182880" indent="-182880" algn="l">
              <a:lnSpc>
                <a:spcPct val="100000"/>
              </a:lnSpc>
              <a:spcBef>
                <a:spcPts val="600"/>
              </a:spcBef>
              <a:spcAft>
                <a:spcPts val="0"/>
              </a:spcAft>
              <a:buFont typeface="Arial" panose="020B0604020202020204" pitchFamily="34" charset="0"/>
              <a:buChar char="•"/>
              <a:defRPr sz="1000">
                <a:solidFill>
                  <a:schemeClr val="tx2"/>
                </a:solidFill>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rPr dirty="0"/>
              <a:t>Click to add text</a:t>
            </a:r>
          </a:p>
        </p:txBody>
      </p:sp>
      <p:sp>
        <p:nvSpPr>
          <p:cNvPr id="60" name="Text Placeholder 21"/>
          <p:cNvSpPr>
            <a:spLocks noGrp="1"/>
          </p:cNvSpPr>
          <p:nvPr>
            <p:ph type="body" sz="quarter" idx="49" hasCustomPrompt="1"/>
          </p:nvPr>
        </p:nvSpPr>
        <p:spPr>
          <a:xfrm>
            <a:off x="7298054" y="5299593"/>
            <a:ext cx="2226946" cy="363128"/>
          </a:xfrm>
        </p:spPr>
        <p:txBody>
          <a:bodyPr lIns="0" tIns="0" rIns="0" bIns="0" anchor="b">
            <a:noAutofit/>
          </a:bodyPr>
          <a:lstStyle>
            <a:lvl1pPr marL="0" indent="0" algn="l">
              <a:lnSpc>
                <a:spcPct val="114000"/>
              </a:lnSpc>
              <a:spcBef>
                <a:spcPts val="800"/>
              </a:spcBef>
              <a:buNone/>
              <a:defRPr sz="2000">
                <a:solidFill>
                  <a:schemeClr val="bg1"/>
                </a:solidFill>
                <a:latin typeface="+mj-lt"/>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lang="en-US" dirty="0"/>
              <a:t>Heading Text</a:t>
            </a:r>
            <a:endParaRPr dirty="0"/>
          </a:p>
        </p:txBody>
      </p:sp>
      <p:sp>
        <p:nvSpPr>
          <p:cNvPr id="61" name="Text Placeholder 21"/>
          <p:cNvSpPr>
            <a:spLocks noGrp="1"/>
          </p:cNvSpPr>
          <p:nvPr>
            <p:ph type="body" sz="quarter" idx="50" hasCustomPrompt="1"/>
          </p:nvPr>
        </p:nvSpPr>
        <p:spPr>
          <a:xfrm>
            <a:off x="7298054" y="5765692"/>
            <a:ext cx="2226946" cy="1475701"/>
          </a:xfrm>
        </p:spPr>
        <p:txBody>
          <a:bodyPr lIns="0" tIns="0" rIns="0" bIns="0" anchor="t">
            <a:noAutofit/>
          </a:bodyPr>
          <a:lstStyle>
            <a:lvl1pPr marL="0" indent="0" algn="l">
              <a:lnSpc>
                <a:spcPct val="95000"/>
              </a:lnSpc>
              <a:spcBef>
                <a:spcPts val="0"/>
              </a:spcBef>
              <a:spcAft>
                <a:spcPts val="0"/>
              </a:spcAft>
              <a:buFont typeface="Arial" panose="020B0604020202020204" pitchFamily="34" charset="0"/>
              <a:buNone/>
              <a:defRPr sz="1100">
                <a:solidFill>
                  <a:schemeClr val="bg1"/>
                </a:solidFill>
              </a:defRPr>
            </a:lvl1pPr>
            <a:lvl2pPr marL="0" indent="0">
              <a:lnSpc>
                <a:spcPct val="95000"/>
              </a:lnSpc>
              <a:spcBef>
                <a:spcPts val="800"/>
              </a:spcBef>
              <a:spcAft>
                <a:spcPts val="0"/>
              </a:spcAft>
              <a:buFont typeface="Arial" panose="020B0604020202020204" pitchFamily="34" charset="0"/>
              <a:buNone/>
              <a:defRPr sz="1100">
                <a:solidFill>
                  <a:schemeClr val="bg1"/>
                </a:solidFill>
              </a:defRPr>
            </a:lvl2pPr>
            <a:lvl3pPr marL="0" indent="0">
              <a:lnSpc>
                <a:spcPct val="95000"/>
              </a:lnSpc>
              <a:spcBef>
                <a:spcPts val="800"/>
              </a:spcBef>
              <a:spcAft>
                <a:spcPts val="0"/>
              </a:spcAft>
              <a:buFont typeface="Arial" panose="020B0604020202020204" pitchFamily="34" charset="0"/>
              <a:buNone/>
              <a:defRPr sz="1100">
                <a:solidFill>
                  <a:schemeClr val="bg1"/>
                </a:solidFill>
              </a:defRPr>
            </a:lvl3pPr>
            <a:lvl4pPr marL="0" indent="0">
              <a:lnSpc>
                <a:spcPct val="95000"/>
              </a:lnSpc>
              <a:spcBef>
                <a:spcPts val="800"/>
              </a:spcBef>
              <a:spcAft>
                <a:spcPts val="0"/>
              </a:spcAft>
              <a:buFont typeface="Arial" panose="020B0604020202020204" pitchFamily="34" charset="0"/>
              <a:buNone/>
              <a:defRPr sz="1100">
                <a:solidFill>
                  <a:schemeClr val="bg1"/>
                </a:solidFill>
              </a:defRPr>
            </a:lvl4pPr>
            <a:lvl5pPr marL="0" indent="0">
              <a:lnSpc>
                <a:spcPct val="95000"/>
              </a:lnSpc>
              <a:spcBef>
                <a:spcPts val="800"/>
              </a:spcBef>
              <a:spcAft>
                <a:spcPts val="0"/>
              </a:spcAft>
              <a:buFont typeface="Arial" panose="020B0604020202020204" pitchFamily="34" charset="0"/>
              <a:buNone/>
              <a:defRPr sz="1100">
                <a:solidFill>
                  <a:schemeClr val="bg1"/>
                </a:solidFill>
              </a:defRPr>
            </a:lvl5pPr>
            <a:lvl6pPr marL="0" indent="0">
              <a:lnSpc>
                <a:spcPct val="95000"/>
              </a:lnSpc>
              <a:spcBef>
                <a:spcPts val="800"/>
              </a:spcBef>
              <a:spcAft>
                <a:spcPts val="0"/>
              </a:spcAft>
              <a:buNone/>
              <a:defRPr sz="1100">
                <a:solidFill>
                  <a:schemeClr val="bg1"/>
                </a:solidFill>
              </a:defRPr>
            </a:lvl6pPr>
            <a:lvl7pPr marL="0" indent="0">
              <a:lnSpc>
                <a:spcPct val="95000"/>
              </a:lnSpc>
              <a:spcBef>
                <a:spcPts val="800"/>
              </a:spcBef>
              <a:spcAft>
                <a:spcPts val="0"/>
              </a:spcAft>
              <a:buNone/>
              <a:defRPr sz="1100">
                <a:solidFill>
                  <a:schemeClr val="bg1"/>
                </a:solidFill>
              </a:defRPr>
            </a:lvl7pPr>
            <a:lvl8pPr marL="0" indent="0">
              <a:lnSpc>
                <a:spcPct val="95000"/>
              </a:lnSpc>
              <a:spcBef>
                <a:spcPts val="800"/>
              </a:spcBef>
              <a:spcAft>
                <a:spcPts val="0"/>
              </a:spcAft>
              <a:buNone/>
              <a:defRPr sz="1100">
                <a:solidFill>
                  <a:schemeClr val="bg1"/>
                </a:solidFill>
              </a:defRPr>
            </a:lvl8pPr>
            <a:lvl9pPr marL="0" indent="0">
              <a:lnSpc>
                <a:spcPct val="95000"/>
              </a:lnSpc>
              <a:spcBef>
                <a:spcPts val="800"/>
              </a:spcBef>
              <a:spcAft>
                <a:spcPts val="0"/>
              </a:spcAft>
              <a:buNone/>
              <a:defRPr sz="1100">
                <a:solidFill>
                  <a:schemeClr val="bg1"/>
                </a:solidFill>
              </a:defRPr>
            </a:lvl9pPr>
          </a:lstStyle>
          <a:p>
            <a:pPr lvl="0"/>
            <a:r>
              <a:rPr dirty="0"/>
              <a:t>Click to add text</a:t>
            </a:r>
          </a:p>
        </p:txBody>
      </p:sp>
      <p:sp>
        <p:nvSpPr>
          <p:cNvPr id="3" name="Text Placeholder 2"/>
          <p:cNvSpPr>
            <a:spLocks noGrp="1"/>
          </p:cNvSpPr>
          <p:nvPr>
            <p:ph type="body" sz="quarter" idx="54" hasCustomPrompt="1"/>
          </p:nvPr>
        </p:nvSpPr>
        <p:spPr>
          <a:xfrm>
            <a:off x="365760" y="3163824"/>
            <a:ext cx="2651760" cy="91440"/>
          </a:xfrm>
          <a:blipFill>
            <a:blip r:embed="rId2"/>
            <a:stretch>
              <a:fillRect/>
            </a:stretch>
          </a:blipFill>
        </p:spPr>
        <p:txBody>
          <a:bodyPr>
            <a:normAutofit/>
          </a:bodyPr>
          <a:lstStyle>
            <a:lvl1pPr marL="0" indent="0">
              <a:lnSpc>
                <a:spcPct val="100000"/>
              </a:lnSpc>
              <a:spcBef>
                <a:spcPts val="0"/>
              </a:spcBef>
              <a:buNone/>
              <a:defRPr sz="100">
                <a:solidFill>
                  <a:schemeClr val="bg1"/>
                </a:solidFill>
              </a:defRPr>
            </a:lvl1pPr>
            <a:lvl2pPr marL="0" indent="0">
              <a:lnSpc>
                <a:spcPct val="100000"/>
              </a:lnSpc>
              <a:spcBef>
                <a:spcPts val="0"/>
              </a:spcBef>
              <a:buNone/>
              <a:defRPr sz="100"/>
            </a:lvl2pPr>
            <a:lvl3pPr marL="0" indent="0">
              <a:lnSpc>
                <a:spcPct val="100000"/>
              </a:lnSpc>
              <a:spcBef>
                <a:spcPts val="0"/>
              </a:spcBef>
              <a:buNone/>
              <a:defRPr sz="100"/>
            </a:lvl3pPr>
            <a:lvl4pPr marL="0" indent="0">
              <a:lnSpc>
                <a:spcPct val="100000"/>
              </a:lnSpc>
              <a:spcBef>
                <a:spcPts val="0"/>
              </a:spcBef>
              <a:buNone/>
              <a:defRPr sz="100"/>
            </a:lvl4pPr>
            <a:lvl5pPr marL="0" indent="0">
              <a:lnSpc>
                <a:spcPct val="100000"/>
              </a:lnSpc>
              <a:spcBef>
                <a:spcPts val="0"/>
              </a:spcBef>
              <a:buNone/>
              <a:defRPr sz="100"/>
            </a:lvl5pPr>
            <a:lvl6pPr marL="0" indent="0">
              <a:lnSpc>
                <a:spcPct val="100000"/>
              </a:lnSpc>
              <a:spcBef>
                <a:spcPts val="0"/>
              </a:spcBef>
              <a:buNone/>
              <a:defRPr sz="100"/>
            </a:lvl6pPr>
            <a:lvl7pPr marL="0" indent="0">
              <a:lnSpc>
                <a:spcPct val="100000"/>
              </a:lnSpc>
              <a:spcBef>
                <a:spcPts val="0"/>
              </a:spcBef>
              <a:buNone/>
              <a:defRPr sz="100"/>
            </a:lvl7pPr>
            <a:lvl8pPr marL="0" indent="0">
              <a:lnSpc>
                <a:spcPct val="100000"/>
              </a:lnSpc>
              <a:spcBef>
                <a:spcPts val="0"/>
              </a:spcBef>
              <a:buNone/>
              <a:defRPr sz="100"/>
            </a:lvl8pPr>
            <a:lvl9pPr marL="0" indent="0">
              <a:lnSpc>
                <a:spcPct val="100000"/>
              </a:lnSpc>
              <a:spcBef>
                <a:spcPts val="0"/>
              </a:spcBef>
              <a:buNone/>
              <a:defRPr sz="100"/>
            </a:lvl9pPr>
          </a:lstStyle>
          <a:p>
            <a:pPr lvl="0"/>
            <a:r>
              <a:rPr lang="en-US" dirty="0"/>
              <a:t> </a:t>
            </a:r>
          </a:p>
        </p:txBody>
      </p:sp>
      <p:sp>
        <p:nvSpPr>
          <p:cNvPr id="32" name="Text Placeholder 2"/>
          <p:cNvSpPr>
            <a:spLocks noGrp="1"/>
          </p:cNvSpPr>
          <p:nvPr>
            <p:ph type="body" sz="quarter" idx="55" hasCustomPrompt="1"/>
          </p:nvPr>
        </p:nvSpPr>
        <p:spPr>
          <a:xfrm>
            <a:off x="3749040" y="877824"/>
            <a:ext cx="2651760" cy="91440"/>
          </a:xfrm>
          <a:blipFill>
            <a:blip r:embed="rId2"/>
            <a:stretch>
              <a:fillRect/>
            </a:stretch>
          </a:blipFill>
        </p:spPr>
        <p:txBody>
          <a:bodyPr>
            <a:normAutofit/>
          </a:bodyPr>
          <a:lstStyle>
            <a:lvl1pPr marL="0" indent="0">
              <a:lnSpc>
                <a:spcPct val="100000"/>
              </a:lnSpc>
              <a:spcBef>
                <a:spcPts val="0"/>
              </a:spcBef>
              <a:buNone/>
              <a:defRPr sz="100">
                <a:solidFill>
                  <a:schemeClr val="bg1"/>
                </a:solidFill>
              </a:defRPr>
            </a:lvl1pPr>
            <a:lvl2pPr marL="0" indent="0">
              <a:lnSpc>
                <a:spcPct val="100000"/>
              </a:lnSpc>
              <a:spcBef>
                <a:spcPts val="0"/>
              </a:spcBef>
              <a:buNone/>
              <a:defRPr sz="100"/>
            </a:lvl2pPr>
            <a:lvl3pPr marL="0" indent="0">
              <a:lnSpc>
                <a:spcPct val="100000"/>
              </a:lnSpc>
              <a:spcBef>
                <a:spcPts val="0"/>
              </a:spcBef>
              <a:buNone/>
              <a:defRPr sz="100"/>
            </a:lvl3pPr>
            <a:lvl4pPr marL="0" indent="0">
              <a:lnSpc>
                <a:spcPct val="100000"/>
              </a:lnSpc>
              <a:spcBef>
                <a:spcPts val="0"/>
              </a:spcBef>
              <a:buNone/>
              <a:defRPr sz="100"/>
            </a:lvl4pPr>
            <a:lvl5pPr marL="0" indent="0">
              <a:lnSpc>
                <a:spcPct val="100000"/>
              </a:lnSpc>
              <a:spcBef>
                <a:spcPts val="0"/>
              </a:spcBef>
              <a:buNone/>
              <a:defRPr sz="100"/>
            </a:lvl5pPr>
            <a:lvl6pPr marL="0" indent="0">
              <a:lnSpc>
                <a:spcPct val="100000"/>
              </a:lnSpc>
              <a:spcBef>
                <a:spcPts val="0"/>
              </a:spcBef>
              <a:buNone/>
              <a:defRPr sz="100"/>
            </a:lvl6pPr>
            <a:lvl7pPr marL="0" indent="0">
              <a:lnSpc>
                <a:spcPct val="100000"/>
              </a:lnSpc>
              <a:spcBef>
                <a:spcPts val="0"/>
              </a:spcBef>
              <a:buNone/>
              <a:defRPr sz="100"/>
            </a:lvl7pPr>
            <a:lvl8pPr marL="0" indent="0">
              <a:lnSpc>
                <a:spcPct val="100000"/>
              </a:lnSpc>
              <a:spcBef>
                <a:spcPts val="0"/>
              </a:spcBef>
              <a:buNone/>
              <a:defRPr sz="100"/>
            </a:lvl8pPr>
            <a:lvl9pPr marL="0" indent="0">
              <a:lnSpc>
                <a:spcPct val="100000"/>
              </a:lnSpc>
              <a:spcBef>
                <a:spcPts val="0"/>
              </a:spcBef>
              <a:buNone/>
              <a:defRPr sz="100"/>
            </a:lvl9pPr>
          </a:lstStyle>
          <a:p>
            <a:pPr lvl="0"/>
            <a:r>
              <a:rPr lang="en-US" dirty="0"/>
              <a:t> </a:t>
            </a:r>
          </a:p>
        </p:txBody>
      </p:sp>
      <p:sp>
        <p:nvSpPr>
          <p:cNvPr id="33" name="Text Placeholder 2"/>
          <p:cNvSpPr>
            <a:spLocks noGrp="1"/>
          </p:cNvSpPr>
          <p:nvPr>
            <p:ph type="body" sz="quarter" idx="56" hasCustomPrompt="1"/>
          </p:nvPr>
        </p:nvSpPr>
        <p:spPr>
          <a:xfrm>
            <a:off x="7132320" y="2697480"/>
            <a:ext cx="2560320" cy="91440"/>
          </a:xfrm>
          <a:blipFill>
            <a:blip r:embed="rId2"/>
            <a:stretch>
              <a:fillRect/>
            </a:stretch>
          </a:blipFill>
        </p:spPr>
        <p:txBody>
          <a:bodyPr>
            <a:normAutofit/>
          </a:bodyPr>
          <a:lstStyle>
            <a:lvl1pPr marL="0" indent="0">
              <a:lnSpc>
                <a:spcPct val="100000"/>
              </a:lnSpc>
              <a:spcBef>
                <a:spcPts val="0"/>
              </a:spcBef>
              <a:buNone/>
              <a:defRPr sz="100">
                <a:solidFill>
                  <a:schemeClr val="bg1"/>
                </a:solidFill>
              </a:defRPr>
            </a:lvl1pPr>
            <a:lvl2pPr marL="0" indent="0">
              <a:lnSpc>
                <a:spcPct val="100000"/>
              </a:lnSpc>
              <a:spcBef>
                <a:spcPts val="0"/>
              </a:spcBef>
              <a:buNone/>
              <a:defRPr sz="100"/>
            </a:lvl2pPr>
            <a:lvl3pPr marL="0" indent="0">
              <a:lnSpc>
                <a:spcPct val="100000"/>
              </a:lnSpc>
              <a:spcBef>
                <a:spcPts val="0"/>
              </a:spcBef>
              <a:buNone/>
              <a:defRPr sz="100"/>
            </a:lvl3pPr>
            <a:lvl4pPr marL="0" indent="0">
              <a:lnSpc>
                <a:spcPct val="100000"/>
              </a:lnSpc>
              <a:spcBef>
                <a:spcPts val="0"/>
              </a:spcBef>
              <a:buNone/>
              <a:defRPr sz="100"/>
            </a:lvl4pPr>
            <a:lvl5pPr marL="0" indent="0">
              <a:lnSpc>
                <a:spcPct val="100000"/>
              </a:lnSpc>
              <a:spcBef>
                <a:spcPts val="0"/>
              </a:spcBef>
              <a:buNone/>
              <a:defRPr sz="100"/>
            </a:lvl5pPr>
            <a:lvl6pPr marL="0" indent="0">
              <a:lnSpc>
                <a:spcPct val="100000"/>
              </a:lnSpc>
              <a:spcBef>
                <a:spcPts val="0"/>
              </a:spcBef>
              <a:buNone/>
              <a:defRPr sz="100"/>
            </a:lvl6pPr>
            <a:lvl7pPr marL="0" indent="0">
              <a:lnSpc>
                <a:spcPct val="100000"/>
              </a:lnSpc>
              <a:spcBef>
                <a:spcPts val="0"/>
              </a:spcBef>
              <a:buNone/>
              <a:defRPr sz="100"/>
            </a:lvl7pPr>
            <a:lvl8pPr marL="0" indent="0">
              <a:lnSpc>
                <a:spcPct val="100000"/>
              </a:lnSpc>
              <a:spcBef>
                <a:spcPts val="0"/>
              </a:spcBef>
              <a:buNone/>
              <a:defRPr sz="100"/>
            </a:lvl8pPr>
            <a:lvl9pPr marL="0" indent="0">
              <a:lnSpc>
                <a:spcPct val="100000"/>
              </a:lnSpc>
              <a:spcBef>
                <a:spcPts val="0"/>
              </a:spcBef>
              <a:buNone/>
              <a:defRPr sz="100"/>
            </a:lvl9pPr>
          </a:lstStyle>
          <a:p>
            <a:pPr lvl="0"/>
            <a:r>
              <a:rPr lang="en-US" dirty="0"/>
              <a:t> </a:t>
            </a:r>
          </a:p>
        </p:txBody>
      </p:sp>
    </p:spTree>
    <p:extLst>
      <p:ext uri="{BB962C8B-B14F-4D97-AF65-F5344CB8AC3E}">
        <p14:creationId xmlns:p14="http://schemas.microsoft.com/office/powerpoint/2010/main" val="1184508751"/>
      </p:ext>
    </p:extLst>
  </p:cSld>
  <p:clrMapOvr>
    <a:masterClrMapping/>
  </p:clrMapOvr>
  <p:extLst>
    <p:ext uri="{DCECCB84-F9BA-43D5-87BE-67443E8EF086}">
      <p15:sldGuideLst xmlns:p15="http://schemas.microsoft.com/office/powerpoint/2012/main">
        <p15:guide id="1" pos="231" userDrawn="1">
          <p15:clr>
            <a:srgbClr val="FBAE40"/>
          </p15:clr>
        </p15:guide>
        <p15:guide id="2" pos="1902" userDrawn="1">
          <p15:clr>
            <a:srgbClr val="FBAE40"/>
          </p15:clr>
        </p15:guide>
        <p15:guide id="3" pos="2361" userDrawn="1">
          <p15:clr>
            <a:srgbClr val="FBAE40"/>
          </p15:clr>
        </p15:guide>
        <p15:guide id="4" pos="4032" userDrawn="1">
          <p15:clr>
            <a:srgbClr val="FBAE40"/>
          </p15:clr>
        </p15:guide>
        <p15:guide id="5" pos="4494" userDrawn="1">
          <p15:clr>
            <a:srgbClr val="FBAE40"/>
          </p15:clr>
        </p15:guide>
        <p15:guide id="6" pos="6105" userDrawn="1">
          <p15:clr>
            <a:srgbClr val="FBAE40"/>
          </p15:clr>
        </p15:guide>
        <p15:guide id="7" orient="horz" pos="288" userDrawn="1">
          <p15:clr>
            <a:srgbClr val="FBAE40"/>
          </p15:clr>
        </p15:guide>
        <p15:guide id="8" orient="horz" pos="4608"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1515" y="413810"/>
            <a:ext cx="8675370" cy="1502305"/>
          </a:xfrm>
          <a:prstGeom prst="rect">
            <a:avLst/>
          </a:prstGeom>
        </p:spPr>
        <p:txBody>
          <a:bodyPr vert="horz" lIns="91440" tIns="45720" rIns="91440" bIns="45720" rtlCol="0" anchor="ctr">
            <a:normAutofit/>
          </a:bodyPr>
          <a:lstStyle/>
          <a:p>
            <a:r>
              <a:rPr lang="en-US" dirty="0"/>
              <a:t>Click to edit Master title style</a:t>
            </a:r>
            <a:endParaRPr dirty="0"/>
          </a:p>
        </p:txBody>
      </p:sp>
      <p:sp>
        <p:nvSpPr>
          <p:cNvPr id="3" name="Text Placeholder 2"/>
          <p:cNvSpPr>
            <a:spLocks noGrp="1"/>
          </p:cNvSpPr>
          <p:nvPr>
            <p:ph type="body" idx="1"/>
          </p:nvPr>
        </p:nvSpPr>
        <p:spPr>
          <a:xfrm>
            <a:off x="691515" y="2069042"/>
            <a:ext cx="8675370" cy="49315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2"/>
          </p:nvPr>
        </p:nvSpPr>
        <p:spPr>
          <a:xfrm>
            <a:off x="691515" y="7203865"/>
            <a:ext cx="2263140" cy="413808"/>
          </a:xfrm>
          <a:prstGeom prst="rect">
            <a:avLst/>
          </a:prstGeom>
        </p:spPr>
        <p:txBody>
          <a:bodyPr vert="horz" lIns="91440" tIns="45720" rIns="91440" bIns="45720" rtlCol="0" anchor="ctr"/>
          <a:lstStyle>
            <a:lvl1pPr algn="l">
              <a:defRPr sz="1320">
                <a:solidFill>
                  <a:schemeClr val="tx1">
                    <a:tint val="75000"/>
                  </a:schemeClr>
                </a:solidFill>
              </a:defRPr>
            </a:lvl1pPr>
          </a:lstStyle>
          <a:p>
            <a:fld id="{FC7BAE6A-DCF3-43E4-B2A0-33D0CF1225FC}" type="datetimeFigureOut">
              <a:rPr lang="en-US"/>
              <a:t>1/7/2020</a:t>
            </a:fld>
            <a:endParaRPr/>
          </a:p>
        </p:txBody>
      </p:sp>
      <p:sp>
        <p:nvSpPr>
          <p:cNvPr id="5" name="Footer Placeholder 4"/>
          <p:cNvSpPr>
            <a:spLocks noGrp="1"/>
          </p:cNvSpPr>
          <p:nvPr>
            <p:ph type="ftr" sz="quarter" idx="3"/>
          </p:nvPr>
        </p:nvSpPr>
        <p:spPr>
          <a:xfrm>
            <a:off x="3331845" y="7203865"/>
            <a:ext cx="3394710" cy="413808"/>
          </a:xfrm>
          <a:prstGeom prst="rect">
            <a:avLst/>
          </a:prstGeom>
        </p:spPr>
        <p:txBody>
          <a:bodyPr vert="horz" lIns="91440" tIns="45720" rIns="91440" bIns="45720" rtlCol="0" anchor="ctr"/>
          <a:lstStyle>
            <a:lvl1pPr algn="ctr">
              <a:defRPr sz="1320">
                <a:solidFill>
                  <a:schemeClr val="tx1">
                    <a:tint val="75000"/>
                  </a:schemeClr>
                </a:solidFill>
              </a:defRPr>
            </a:lvl1pPr>
          </a:lstStyle>
          <a:p>
            <a:endParaRPr/>
          </a:p>
        </p:txBody>
      </p:sp>
      <p:sp>
        <p:nvSpPr>
          <p:cNvPr id="6" name="Slide Number Placeholder 5"/>
          <p:cNvSpPr>
            <a:spLocks noGrp="1"/>
          </p:cNvSpPr>
          <p:nvPr>
            <p:ph type="sldNum" sz="quarter" idx="4"/>
          </p:nvPr>
        </p:nvSpPr>
        <p:spPr>
          <a:xfrm>
            <a:off x="7103745" y="7203865"/>
            <a:ext cx="2263140" cy="413808"/>
          </a:xfrm>
          <a:prstGeom prst="rect">
            <a:avLst/>
          </a:prstGeom>
        </p:spPr>
        <p:txBody>
          <a:bodyPr vert="horz" lIns="91440" tIns="45720" rIns="91440" bIns="45720" rtlCol="0" anchor="ctr"/>
          <a:lstStyle>
            <a:lvl1pPr algn="r">
              <a:defRPr sz="1320">
                <a:solidFill>
                  <a:schemeClr val="tx1">
                    <a:tint val="75000"/>
                  </a:schemeClr>
                </a:solidFill>
              </a:defRPr>
            </a:lvl1pPr>
          </a:lstStyle>
          <a:p>
            <a:fld id="{9F6761A3-4CAC-4C5F-AC82-8DB08D526BC2}" type="slidenum">
              <a:rPr/>
              <a:t>‹#›</a:t>
            </a:fld>
            <a:endParaRPr/>
          </a:p>
        </p:txBody>
      </p:sp>
    </p:spTree>
    <p:extLst>
      <p:ext uri="{BB962C8B-B14F-4D97-AF65-F5344CB8AC3E}">
        <p14:creationId xmlns:p14="http://schemas.microsoft.com/office/powerpoint/2010/main" val="3687281395"/>
      </p:ext>
    </p:extLst>
  </p:cSld>
  <p:clrMap bg1="lt1" tx1="dk1" bg2="lt2" tx2="dk2" accent1="accent1" accent2="accent2" accent3="accent3" accent4="accent4" accent5="accent5" accent6="accent6" hlink="hlink" folHlink="folHlink"/>
  <p:sldLayoutIdLst>
    <p:sldLayoutId id="2147483672" r:id="rId1"/>
    <p:sldLayoutId id="2147483673" r:id="rId2"/>
  </p:sldLayoutIdLst>
  <p:txStyles>
    <p:titleStyle>
      <a:lvl1pPr algn="l" defTabSz="1005840" rtl="0" eaLnBrk="1" latinLnBrk="0" hangingPunct="1">
        <a:lnSpc>
          <a:spcPct val="90000"/>
        </a:lnSpc>
        <a:spcBef>
          <a:spcPct val="0"/>
        </a:spcBef>
        <a:buNone/>
        <a:defRPr sz="3400" kern="1200">
          <a:solidFill>
            <a:schemeClr val="tx1"/>
          </a:solidFill>
          <a:latin typeface="+mj-lt"/>
          <a:ea typeface="+mj-ea"/>
          <a:cs typeface="+mj-cs"/>
        </a:defRPr>
      </a:lvl1pPr>
    </p:titleStyle>
    <p:bodyStyle>
      <a:lvl1pPr marL="251460" indent="-251460" algn="l" defTabSz="1005840" rtl="0" eaLnBrk="1" latinLnBrk="0" hangingPunct="1">
        <a:lnSpc>
          <a:spcPct val="90000"/>
        </a:lnSpc>
        <a:spcBef>
          <a:spcPts val="1100"/>
        </a:spcBef>
        <a:buFont typeface="Arial" panose="020B0604020202020204" pitchFamily="34" charset="0"/>
        <a:buChar char="•"/>
        <a:defRPr sz="2000" kern="1200">
          <a:solidFill>
            <a:schemeClr val="tx1"/>
          </a:solidFill>
          <a:latin typeface="+mn-lt"/>
          <a:ea typeface="+mn-ea"/>
          <a:cs typeface="+mn-cs"/>
        </a:defRPr>
      </a:lvl1pPr>
      <a:lvl2pPr marL="754380" indent="-251460" algn="l" defTabSz="1005840" rtl="0" eaLnBrk="1" latinLnBrk="0" hangingPunct="1">
        <a:lnSpc>
          <a:spcPct val="90000"/>
        </a:lnSpc>
        <a:spcBef>
          <a:spcPts val="550"/>
        </a:spcBef>
        <a:buFont typeface="Arial" panose="020B0604020202020204" pitchFamily="34" charset="0"/>
        <a:buChar char="•"/>
        <a:defRPr sz="1800" kern="1200">
          <a:solidFill>
            <a:schemeClr val="tx1"/>
          </a:solidFill>
          <a:latin typeface="+mn-lt"/>
          <a:ea typeface="+mn-ea"/>
          <a:cs typeface="+mn-cs"/>
        </a:defRPr>
      </a:lvl2pPr>
      <a:lvl3pPr marL="1257300" indent="-251460" algn="l" defTabSz="1005840" rtl="0" eaLnBrk="1" latinLnBrk="0" hangingPunct="1">
        <a:lnSpc>
          <a:spcPct val="90000"/>
        </a:lnSpc>
        <a:spcBef>
          <a:spcPts val="550"/>
        </a:spcBef>
        <a:buFont typeface="Arial" panose="020B0604020202020204" pitchFamily="34" charset="0"/>
        <a:buChar char="•"/>
        <a:defRPr sz="1600" kern="1200">
          <a:solidFill>
            <a:schemeClr val="tx1"/>
          </a:solidFill>
          <a:latin typeface="+mn-lt"/>
          <a:ea typeface="+mn-ea"/>
          <a:cs typeface="+mn-cs"/>
        </a:defRPr>
      </a:lvl3pPr>
      <a:lvl4pPr marL="1760220" indent="-251460" algn="l" defTabSz="1005840" rtl="0" eaLnBrk="1" latinLnBrk="0" hangingPunct="1">
        <a:lnSpc>
          <a:spcPct val="90000"/>
        </a:lnSpc>
        <a:spcBef>
          <a:spcPts val="550"/>
        </a:spcBef>
        <a:buFont typeface="Arial" panose="020B0604020202020204" pitchFamily="34" charset="0"/>
        <a:buChar char="•"/>
        <a:defRPr sz="1400" kern="1200">
          <a:solidFill>
            <a:schemeClr val="tx1"/>
          </a:solidFill>
          <a:latin typeface="+mn-lt"/>
          <a:ea typeface="+mn-ea"/>
          <a:cs typeface="+mn-cs"/>
        </a:defRPr>
      </a:lvl4pPr>
      <a:lvl5pPr marL="2263140" indent="-251460" algn="l" defTabSz="1005840" rtl="0" eaLnBrk="1" latinLnBrk="0" hangingPunct="1">
        <a:lnSpc>
          <a:spcPct val="90000"/>
        </a:lnSpc>
        <a:spcBef>
          <a:spcPts val="550"/>
        </a:spcBef>
        <a:buFont typeface="Arial" panose="020B0604020202020204" pitchFamily="34" charset="0"/>
        <a:buChar char="•"/>
        <a:defRPr sz="1400" kern="1200">
          <a:solidFill>
            <a:schemeClr val="tx1"/>
          </a:solidFill>
          <a:latin typeface="+mn-lt"/>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p:bodyStyle>
    <p:otherStyle>
      <a:defPPr>
        <a:defRPr/>
      </a:defPPr>
      <a:lvl1pPr marL="0" algn="l" defTabSz="1005840" rtl="0" eaLnBrk="1" latinLnBrk="0" hangingPunct="1">
        <a:defRPr sz="1980" kern="1200">
          <a:solidFill>
            <a:schemeClr val="tx1"/>
          </a:solidFill>
          <a:latin typeface="+mn-lt"/>
          <a:ea typeface="+mn-ea"/>
          <a:cs typeface="+mn-cs"/>
        </a:defRPr>
      </a:lvl1pPr>
      <a:lvl2pPr marL="502920" algn="l" defTabSz="1005840" rtl="0" eaLnBrk="1" latinLnBrk="0" hangingPunct="1">
        <a:defRPr sz="1980" kern="1200">
          <a:solidFill>
            <a:schemeClr val="tx1"/>
          </a:solidFill>
          <a:latin typeface="+mn-lt"/>
          <a:ea typeface="+mn-ea"/>
          <a:cs typeface="+mn-cs"/>
        </a:defRPr>
      </a:lvl2pPr>
      <a:lvl3pPr marL="1005840" algn="l" defTabSz="1005840" rtl="0" eaLnBrk="1" latinLnBrk="0" hangingPunct="1">
        <a:defRPr sz="1980" kern="1200">
          <a:solidFill>
            <a:schemeClr val="tx1"/>
          </a:solidFill>
          <a:latin typeface="+mn-lt"/>
          <a:ea typeface="+mn-ea"/>
          <a:cs typeface="+mn-cs"/>
        </a:defRPr>
      </a:lvl3pPr>
      <a:lvl4pPr marL="1508760" algn="l" defTabSz="1005840" rtl="0" eaLnBrk="1" latinLnBrk="0" hangingPunct="1">
        <a:defRPr sz="1980" kern="1200">
          <a:solidFill>
            <a:schemeClr val="tx1"/>
          </a:solidFill>
          <a:latin typeface="+mn-lt"/>
          <a:ea typeface="+mn-ea"/>
          <a:cs typeface="+mn-cs"/>
        </a:defRPr>
      </a:lvl4pPr>
      <a:lvl5pPr marL="2011680" algn="l" defTabSz="1005840" rtl="0" eaLnBrk="1" latinLnBrk="0" hangingPunct="1">
        <a:defRPr sz="1980" kern="1200">
          <a:solidFill>
            <a:schemeClr val="tx1"/>
          </a:solidFill>
          <a:latin typeface="+mn-lt"/>
          <a:ea typeface="+mn-ea"/>
          <a:cs typeface="+mn-cs"/>
        </a:defRPr>
      </a:lvl5pPr>
      <a:lvl6pPr marL="2514600" algn="l" defTabSz="1005840" rtl="0" eaLnBrk="1" latinLnBrk="0" hangingPunct="1">
        <a:defRPr sz="1980" kern="1200">
          <a:solidFill>
            <a:schemeClr val="tx1"/>
          </a:solidFill>
          <a:latin typeface="+mn-lt"/>
          <a:ea typeface="+mn-ea"/>
          <a:cs typeface="+mn-cs"/>
        </a:defRPr>
      </a:lvl6pPr>
      <a:lvl7pPr marL="3017520" algn="l" defTabSz="1005840" rtl="0" eaLnBrk="1" latinLnBrk="0" hangingPunct="1">
        <a:defRPr sz="1980" kern="1200">
          <a:solidFill>
            <a:schemeClr val="tx1"/>
          </a:solidFill>
          <a:latin typeface="+mn-lt"/>
          <a:ea typeface="+mn-ea"/>
          <a:cs typeface="+mn-cs"/>
        </a:defRPr>
      </a:lvl7pPr>
      <a:lvl8pPr marL="3520440" algn="l" defTabSz="1005840" rtl="0" eaLnBrk="1" latinLnBrk="0" hangingPunct="1">
        <a:defRPr sz="1980" kern="1200">
          <a:solidFill>
            <a:schemeClr val="tx1"/>
          </a:solidFill>
          <a:latin typeface="+mn-lt"/>
          <a:ea typeface="+mn-ea"/>
          <a:cs typeface="+mn-cs"/>
        </a:defRPr>
      </a:lvl8pPr>
      <a:lvl9pPr marL="4023360" algn="l" defTabSz="1005840" rtl="0" eaLnBrk="1" latinLnBrk="0" hangingPunct="1">
        <a:defRPr sz="19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tiff"/><Relationship Id="rId5" Type="http://schemas.openxmlformats.org/officeDocument/2006/relationships/image" Target="../media/image4.tiff"/><Relationship Id="rId4" Type="http://schemas.openxmlformats.org/officeDocument/2006/relationships/image" Target="../media/image3.tiff"/></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tiff"/><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 name="Text Placeholder 34"/>
          <p:cNvSpPr>
            <a:spLocks noGrp="1"/>
          </p:cNvSpPr>
          <p:nvPr>
            <p:ph type="body" sz="quarter" idx="20"/>
          </p:nvPr>
        </p:nvSpPr>
        <p:spPr>
          <a:xfrm>
            <a:off x="368037" y="1645111"/>
            <a:ext cx="2560320" cy="1039707"/>
          </a:xfrm>
        </p:spPr>
        <p:txBody>
          <a:bodyPr/>
          <a:lstStyle/>
          <a:p>
            <a:r>
              <a:rPr lang="en-US" sz="2400" dirty="0">
                <a:latin typeface="Bookman Old Style" panose="02050604050505020204" pitchFamily="18" charset="0"/>
              </a:rPr>
              <a:t>Does a career in health care interest you? </a:t>
            </a:r>
            <a:endParaRPr lang="en-US" dirty="0">
              <a:latin typeface="Bookman Old Style" panose="02050604050505020204" pitchFamily="18" charset="0"/>
            </a:endParaRPr>
          </a:p>
        </p:txBody>
      </p:sp>
      <p:sp>
        <p:nvSpPr>
          <p:cNvPr id="34" name="Text Placeholder 33"/>
          <p:cNvSpPr>
            <a:spLocks noGrp="1"/>
          </p:cNvSpPr>
          <p:nvPr>
            <p:ph type="body" sz="quarter" idx="19"/>
          </p:nvPr>
        </p:nvSpPr>
        <p:spPr>
          <a:xfrm>
            <a:off x="536666" y="2786107"/>
            <a:ext cx="2218508" cy="4477900"/>
          </a:xfrm>
        </p:spPr>
        <p:txBody>
          <a:bodyPr/>
          <a:lstStyle/>
          <a:p>
            <a:pPr marL="171450" indent="-171450">
              <a:buFont typeface="Arial" panose="020B0604020202020204" pitchFamily="34" charset="0"/>
              <a:buChar char="•"/>
            </a:pPr>
            <a:r>
              <a:rPr lang="en-US" sz="1050" dirty="0">
                <a:solidFill>
                  <a:schemeClr val="tx1"/>
                </a:solidFill>
                <a:latin typeface="Bookman Old Style"/>
              </a:rPr>
              <a:t>Athletic Trainer</a:t>
            </a:r>
            <a:endParaRPr lang="en-US" dirty="0">
              <a:solidFill>
                <a:schemeClr val="tx1"/>
              </a:solidFill>
              <a:latin typeface="Times New Roman"/>
              <a:cs typeface="Times New Roman"/>
            </a:endParaRPr>
          </a:p>
          <a:p>
            <a:pPr marL="171450" indent="-171450">
              <a:buFont typeface="Arial" panose="020B0604020202020204" pitchFamily="34" charset="0"/>
              <a:buChar char="•"/>
            </a:pPr>
            <a:r>
              <a:rPr lang="en-US" sz="1050" dirty="0">
                <a:solidFill>
                  <a:schemeClr val="tx1"/>
                </a:solidFill>
                <a:latin typeface="Bookman Old Style"/>
              </a:rPr>
              <a:t>Chiropractor</a:t>
            </a:r>
            <a:endParaRPr lang="en-US" dirty="0">
              <a:solidFill>
                <a:schemeClr val="tx1"/>
              </a:solidFill>
              <a:cs typeface="Times New Roman"/>
            </a:endParaRPr>
          </a:p>
          <a:p>
            <a:pPr marL="171450" indent="-171450">
              <a:buFont typeface="Arial" panose="020B0604020202020204" pitchFamily="34" charset="0"/>
              <a:buChar char="•"/>
            </a:pPr>
            <a:r>
              <a:rPr lang="en-US" sz="1050" dirty="0">
                <a:solidFill>
                  <a:schemeClr val="tx1"/>
                </a:solidFill>
                <a:latin typeface="Bookman Old Style"/>
              </a:rPr>
              <a:t>Dentist</a:t>
            </a:r>
          </a:p>
          <a:p>
            <a:pPr marL="171450" indent="-171450">
              <a:buFont typeface="Arial" panose="020B0604020202020204" pitchFamily="34" charset="0"/>
              <a:buChar char="•"/>
            </a:pPr>
            <a:r>
              <a:rPr lang="en-US" sz="1050" dirty="0">
                <a:solidFill>
                  <a:schemeClr val="tx1"/>
                </a:solidFill>
                <a:latin typeface="Bookman Old Style"/>
              </a:rPr>
              <a:t>Dental Hygienist</a:t>
            </a:r>
          </a:p>
          <a:p>
            <a:pPr marL="171450" indent="-171450">
              <a:buFont typeface="Arial" panose="020B0604020202020204" pitchFamily="34" charset="0"/>
              <a:buChar char="•"/>
            </a:pPr>
            <a:r>
              <a:rPr lang="en-US" sz="1050" dirty="0">
                <a:solidFill>
                  <a:schemeClr val="tx1"/>
                </a:solidFill>
                <a:latin typeface="Bookman Old Style"/>
              </a:rPr>
              <a:t>Emergency Medical Technician</a:t>
            </a:r>
          </a:p>
          <a:p>
            <a:pPr marL="171450" indent="-171450">
              <a:buFont typeface="Arial" panose="020B0604020202020204" pitchFamily="34" charset="0"/>
              <a:buChar char="•"/>
            </a:pPr>
            <a:r>
              <a:rPr lang="en-US" sz="1050" dirty="0">
                <a:solidFill>
                  <a:schemeClr val="tx1"/>
                </a:solidFill>
                <a:latin typeface="Bookman Old Style"/>
              </a:rPr>
              <a:t>Family Practitioner</a:t>
            </a:r>
          </a:p>
          <a:p>
            <a:pPr marL="171450" indent="-171450">
              <a:buFont typeface="Arial" panose="020B0604020202020204" pitchFamily="34" charset="0"/>
              <a:buChar char="•"/>
            </a:pPr>
            <a:r>
              <a:rPr lang="en-US" sz="1050" dirty="0">
                <a:solidFill>
                  <a:schemeClr val="tx1"/>
                </a:solidFill>
                <a:latin typeface="Bookman Old Style"/>
              </a:rPr>
              <a:t>Lab Technician</a:t>
            </a:r>
          </a:p>
          <a:p>
            <a:pPr marL="171450" indent="-171450">
              <a:buFont typeface="Arial" panose="020B0604020202020204" pitchFamily="34" charset="0"/>
              <a:buChar char="•"/>
            </a:pPr>
            <a:r>
              <a:rPr lang="en-US" sz="1050" dirty="0">
                <a:solidFill>
                  <a:schemeClr val="tx1"/>
                </a:solidFill>
                <a:latin typeface="Bookman Old Style"/>
              </a:rPr>
              <a:t>Medical Records Technician</a:t>
            </a:r>
          </a:p>
          <a:p>
            <a:pPr marL="171450" indent="-171450">
              <a:buFont typeface="Arial" panose="020B0604020202020204" pitchFamily="34" charset="0"/>
              <a:buChar char="•"/>
            </a:pPr>
            <a:r>
              <a:rPr lang="en-US" sz="1050" dirty="0">
                <a:solidFill>
                  <a:schemeClr val="tx1"/>
                </a:solidFill>
                <a:latin typeface="Bookman Old Style"/>
              </a:rPr>
              <a:t>Nurse Anesthetist </a:t>
            </a:r>
            <a:endParaRPr lang="en-US" sz="1050" dirty="0">
              <a:solidFill>
                <a:schemeClr val="tx1"/>
              </a:solidFill>
              <a:latin typeface="Bookman Old Style" panose="02050604050505020204" pitchFamily="18" charset="0"/>
            </a:endParaRPr>
          </a:p>
          <a:p>
            <a:pPr marL="171450" indent="-171450">
              <a:buFont typeface="Arial" panose="020B0604020202020204" pitchFamily="34" charset="0"/>
              <a:buChar char="•"/>
            </a:pPr>
            <a:r>
              <a:rPr lang="en-US" sz="1050" dirty="0">
                <a:solidFill>
                  <a:schemeClr val="tx1"/>
                </a:solidFill>
                <a:latin typeface="Bookman Old Style"/>
              </a:rPr>
              <a:t>Nurse Practitioner</a:t>
            </a:r>
          </a:p>
          <a:p>
            <a:pPr marL="171450" indent="-171450">
              <a:buFont typeface="Arial" panose="020B0604020202020204" pitchFamily="34" charset="0"/>
              <a:buChar char="•"/>
            </a:pPr>
            <a:r>
              <a:rPr lang="en-US" sz="1050" dirty="0">
                <a:solidFill>
                  <a:schemeClr val="tx1"/>
                </a:solidFill>
                <a:latin typeface="Bookman Old Style"/>
              </a:rPr>
              <a:t>Optometrist</a:t>
            </a:r>
          </a:p>
          <a:p>
            <a:pPr marL="171450" indent="-171450">
              <a:buFont typeface="Arial" panose="020B0604020202020204" pitchFamily="34" charset="0"/>
              <a:buChar char="•"/>
            </a:pPr>
            <a:r>
              <a:rPr lang="en-US" sz="1050" dirty="0">
                <a:solidFill>
                  <a:schemeClr val="tx1"/>
                </a:solidFill>
                <a:latin typeface="Bookman Old Style"/>
              </a:rPr>
              <a:t>Paramedic</a:t>
            </a:r>
          </a:p>
          <a:p>
            <a:pPr marL="171450" indent="-171450">
              <a:buFont typeface="Arial" panose="020B0604020202020204" pitchFamily="34" charset="0"/>
              <a:buChar char="•"/>
            </a:pPr>
            <a:r>
              <a:rPr lang="en-US" sz="1050" dirty="0">
                <a:solidFill>
                  <a:schemeClr val="tx1"/>
                </a:solidFill>
                <a:latin typeface="Bookman Old Style"/>
              </a:rPr>
              <a:t>Pharmacist</a:t>
            </a:r>
          </a:p>
          <a:p>
            <a:pPr marL="171450" indent="-171450">
              <a:buFont typeface="Arial" panose="020B0604020202020204" pitchFamily="34" charset="0"/>
              <a:buChar char="•"/>
            </a:pPr>
            <a:r>
              <a:rPr lang="en-US" sz="1050" dirty="0">
                <a:solidFill>
                  <a:schemeClr val="tx1"/>
                </a:solidFill>
                <a:latin typeface="Bookman Old Style"/>
              </a:rPr>
              <a:t>Radiologist</a:t>
            </a:r>
          </a:p>
          <a:p>
            <a:pPr marL="171450" indent="-171450">
              <a:buFont typeface="Arial" panose="020B0604020202020204" pitchFamily="34" charset="0"/>
              <a:buChar char="•"/>
            </a:pPr>
            <a:r>
              <a:rPr lang="en-US" sz="1050" dirty="0">
                <a:solidFill>
                  <a:schemeClr val="tx1"/>
                </a:solidFill>
                <a:latin typeface="Bookman Old Style"/>
              </a:rPr>
              <a:t>Radiologic Technologist</a:t>
            </a:r>
            <a:endParaRPr lang="en-US" sz="1050" dirty="0">
              <a:solidFill>
                <a:schemeClr val="tx1"/>
              </a:solidFill>
              <a:ea typeface="+mn-lt"/>
              <a:cs typeface="+mn-lt"/>
            </a:endParaRPr>
          </a:p>
          <a:p>
            <a:pPr marL="171450" indent="-171450">
              <a:buFont typeface="Arial" panose="020B0604020202020204" pitchFamily="34" charset="0"/>
              <a:buChar char="•"/>
            </a:pPr>
            <a:r>
              <a:rPr lang="en-US" sz="1050" dirty="0">
                <a:solidFill>
                  <a:schemeClr val="tx1"/>
                </a:solidFill>
                <a:latin typeface="Bookman Old Style"/>
              </a:rPr>
              <a:t>Registered Nurse</a:t>
            </a:r>
          </a:p>
          <a:p>
            <a:pPr marL="171450" indent="-171450">
              <a:buFont typeface="Arial" panose="020B0604020202020204" pitchFamily="34" charset="0"/>
              <a:buChar char="•"/>
            </a:pPr>
            <a:r>
              <a:rPr lang="en-US" sz="1050" dirty="0">
                <a:solidFill>
                  <a:schemeClr val="tx1"/>
                </a:solidFill>
                <a:latin typeface="Bookman Old Style"/>
              </a:rPr>
              <a:t>Veterinarian</a:t>
            </a:r>
          </a:p>
        </p:txBody>
      </p:sp>
      <p:sp>
        <p:nvSpPr>
          <p:cNvPr id="19" name="Text Placeholder 18"/>
          <p:cNvSpPr>
            <a:spLocks noGrp="1"/>
          </p:cNvSpPr>
          <p:nvPr>
            <p:ph type="body" sz="quarter" idx="21"/>
          </p:nvPr>
        </p:nvSpPr>
        <p:spPr>
          <a:ln>
            <a:solidFill>
              <a:schemeClr val="bg1"/>
            </a:solidFill>
          </a:ln>
        </p:spPr>
        <p:txBody>
          <a:bodyPr/>
          <a:lstStyle/>
          <a:p>
            <a:r>
              <a:rPr lang="en-US" dirty="0">
                <a:solidFill>
                  <a:schemeClr val="accent4">
                    <a:lumMod val="50000"/>
                  </a:schemeClr>
                </a:solidFill>
                <a:latin typeface="Bookman Old Style" panose="02050604050505020204" pitchFamily="18" charset="0"/>
                <a:ea typeface="GungSeo" pitchFamily="2" charset="-127"/>
              </a:rPr>
              <a:t>Hillcrest High School</a:t>
            </a:r>
          </a:p>
        </p:txBody>
      </p:sp>
      <p:sp>
        <p:nvSpPr>
          <p:cNvPr id="27" name="Text Placeholder 26"/>
          <p:cNvSpPr>
            <a:spLocks noGrp="1"/>
          </p:cNvSpPr>
          <p:nvPr>
            <p:ph type="body" sz="quarter" idx="22"/>
          </p:nvPr>
        </p:nvSpPr>
        <p:spPr/>
        <p:txBody>
          <a:bodyPr/>
          <a:lstStyle/>
          <a:p>
            <a:r>
              <a:rPr lang="en-US" sz="2000" dirty="0"/>
              <a:t>Health Science Program</a:t>
            </a:r>
          </a:p>
        </p:txBody>
      </p:sp>
      <p:cxnSp>
        <p:nvCxnSpPr>
          <p:cNvPr id="10" name="fold"/>
          <p:cNvCxnSpPr/>
          <p:nvPr/>
        </p:nvCxnSpPr>
        <p:spPr>
          <a:xfrm>
            <a:off x="3291840" y="0"/>
            <a:ext cx="0" cy="7772400"/>
          </a:xfrm>
          <a:prstGeom prst="line">
            <a:avLst/>
          </a:prstGeom>
          <a:ln>
            <a:solidFill>
              <a:srgbClr val="C8C8C8"/>
            </a:solidFill>
            <a:prstDash val="dash"/>
          </a:ln>
        </p:spPr>
        <p:style>
          <a:lnRef idx="1">
            <a:schemeClr val="accent1"/>
          </a:lnRef>
          <a:fillRef idx="0">
            <a:schemeClr val="accent1"/>
          </a:fillRef>
          <a:effectRef idx="0">
            <a:schemeClr val="accent1"/>
          </a:effectRef>
          <a:fontRef idx="minor">
            <a:schemeClr val="tx1"/>
          </a:fontRef>
        </p:style>
      </p:cxnSp>
      <p:cxnSp>
        <p:nvCxnSpPr>
          <p:cNvPr id="11" name="fold"/>
          <p:cNvCxnSpPr/>
          <p:nvPr/>
        </p:nvCxnSpPr>
        <p:spPr>
          <a:xfrm>
            <a:off x="6675120" y="0"/>
            <a:ext cx="0" cy="7772400"/>
          </a:xfrm>
          <a:prstGeom prst="line">
            <a:avLst/>
          </a:prstGeom>
          <a:ln>
            <a:solidFill>
              <a:srgbClr val="C8C8C8"/>
            </a:solidFill>
            <a:prstDash val="dash"/>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85BE5D-3FA7-5743-94C1-9453A744C779}"/>
              </a:ext>
            </a:extLst>
          </p:cNvPr>
          <p:cNvPicPr>
            <a:picLocks noChangeAspect="1"/>
          </p:cNvPicPr>
          <p:nvPr/>
        </p:nvPicPr>
        <p:blipFill>
          <a:blip r:embed="rId3"/>
          <a:stretch>
            <a:fillRect/>
          </a:stretch>
        </p:blipFill>
        <p:spPr>
          <a:xfrm>
            <a:off x="6969760" y="3728295"/>
            <a:ext cx="2540000" cy="2876132"/>
          </a:xfrm>
          <a:prstGeom prst="rect">
            <a:avLst/>
          </a:prstGeom>
        </p:spPr>
      </p:pic>
      <p:pic>
        <p:nvPicPr>
          <p:cNvPr id="16" name="Picture 15">
            <a:extLst>
              <a:ext uri="{FF2B5EF4-FFF2-40B4-BE49-F238E27FC236}">
                <a16:creationId xmlns:a16="http://schemas.microsoft.com/office/drawing/2014/main" id="{7F696583-A7C1-E74B-A1B5-6F334D6A39D5}"/>
              </a:ext>
            </a:extLst>
          </p:cNvPr>
          <p:cNvPicPr>
            <a:picLocks noChangeAspect="1"/>
          </p:cNvPicPr>
          <p:nvPr/>
        </p:nvPicPr>
        <p:blipFill>
          <a:blip r:embed="rId4"/>
          <a:stretch>
            <a:fillRect/>
          </a:stretch>
        </p:blipFill>
        <p:spPr>
          <a:xfrm>
            <a:off x="361951" y="242743"/>
            <a:ext cx="2524040" cy="1402368"/>
          </a:xfrm>
          <a:prstGeom prst="rect">
            <a:avLst/>
          </a:prstGeom>
        </p:spPr>
      </p:pic>
      <p:sp>
        <p:nvSpPr>
          <p:cNvPr id="23" name="Rectangle 22">
            <a:extLst>
              <a:ext uri="{FF2B5EF4-FFF2-40B4-BE49-F238E27FC236}">
                <a16:creationId xmlns:a16="http://schemas.microsoft.com/office/drawing/2014/main" id="{C7131CA9-A193-794F-B52D-F7EB23C7D5F6}"/>
              </a:ext>
            </a:extLst>
          </p:cNvPr>
          <p:cNvSpPr/>
          <p:nvPr/>
        </p:nvSpPr>
        <p:spPr>
          <a:xfrm>
            <a:off x="3827966" y="4890138"/>
            <a:ext cx="2440728" cy="240410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extBox 23">
            <a:extLst>
              <a:ext uri="{FF2B5EF4-FFF2-40B4-BE49-F238E27FC236}">
                <a16:creationId xmlns:a16="http://schemas.microsoft.com/office/drawing/2014/main" id="{9ABF8148-C035-B648-B1C1-EA9B38FF9A38}"/>
              </a:ext>
            </a:extLst>
          </p:cNvPr>
          <p:cNvSpPr txBox="1"/>
          <p:nvPr/>
        </p:nvSpPr>
        <p:spPr>
          <a:xfrm>
            <a:off x="3571848" y="3535893"/>
            <a:ext cx="2808633" cy="707886"/>
          </a:xfrm>
          <a:prstGeom prst="rect">
            <a:avLst/>
          </a:prstGeom>
          <a:noFill/>
        </p:spPr>
        <p:txBody>
          <a:bodyPr wrap="square" rtlCol="0" anchor="t">
            <a:spAutoFit/>
          </a:bodyPr>
          <a:lstStyle/>
          <a:p>
            <a:pPr algn="ctr"/>
            <a:r>
              <a:rPr lang="en-US" sz="2000" dirty="0"/>
              <a:t>Hillcrest High School</a:t>
            </a:r>
            <a:endParaRPr lang="en-US" sz="2000" dirty="0">
              <a:cs typeface="Times New Roman"/>
            </a:endParaRPr>
          </a:p>
          <a:p>
            <a:pPr algn="ctr"/>
            <a:r>
              <a:rPr lang="en-US" sz="2000" dirty="0"/>
              <a:t>Health Science Program</a:t>
            </a:r>
            <a:endParaRPr lang="en-US" sz="2000" dirty="0">
              <a:cs typeface="Times New Roman"/>
            </a:endParaRPr>
          </a:p>
        </p:txBody>
      </p:sp>
      <p:sp>
        <p:nvSpPr>
          <p:cNvPr id="26" name="Text Placeholder 25">
            <a:extLst>
              <a:ext uri="{FF2B5EF4-FFF2-40B4-BE49-F238E27FC236}">
                <a16:creationId xmlns:a16="http://schemas.microsoft.com/office/drawing/2014/main" id="{CDB9646B-1E9C-3642-8596-578F60DB9F27}"/>
              </a:ext>
            </a:extLst>
          </p:cNvPr>
          <p:cNvSpPr>
            <a:spLocks noGrp="1"/>
          </p:cNvSpPr>
          <p:nvPr>
            <p:ph type="body" sz="quarter" idx="15"/>
          </p:nvPr>
        </p:nvSpPr>
        <p:spPr>
          <a:xfrm>
            <a:off x="3624883" y="4582468"/>
            <a:ext cx="2748763" cy="1303332"/>
          </a:xfrm>
        </p:spPr>
        <p:txBody>
          <a:bodyPr/>
          <a:lstStyle/>
          <a:p>
            <a:pPr algn="ctr"/>
            <a:r>
              <a:rPr lang="en-US" sz="1600" dirty="0"/>
              <a:t>300 Patriot Parkway</a:t>
            </a:r>
            <a:endParaRPr lang="en-US" sz="1600" dirty="0">
              <a:cs typeface="Times New Roman"/>
            </a:endParaRPr>
          </a:p>
          <a:p>
            <a:pPr algn="ctr"/>
            <a:r>
              <a:rPr lang="en-US" sz="1600" dirty="0"/>
              <a:t>Tuscaloosa, AL 35405</a:t>
            </a:r>
            <a:endParaRPr lang="en-US" sz="1600" dirty="0">
              <a:cs typeface="Times New Roman"/>
            </a:endParaRPr>
          </a:p>
          <a:p>
            <a:pPr algn="ctr"/>
            <a:r>
              <a:rPr lang="en-US" sz="1600" dirty="0"/>
              <a:t>205-342-2800</a:t>
            </a:r>
          </a:p>
          <a:p>
            <a:pPr algn="ctr"/>
            <a:endParaRPr lang="en-US" sz="1600" dirty="0"/>
          </a:p>
          <a:p>
            <a:pPr algn="ctr"/>
            <a:r>
              <a:rPr lang="en-US" sz="1400" dirty="0"/>
              <a:t>Instructor</a:t>
            </a:r>
            <a:r>
              <a:rPr lang="en-US" sz="1400" dirty="0">
                <a:cs typeface="Times New Roman"/>
              </a:rPr>
              <a:t> Hollie Higdon, BSN, RN</a:t>
            </a:r>
          </a:p>
        </p:txBody>
      </p:sp>
      <p:sp>
        <p:nvSpPr>
          <p:cNvPr id="30" name="Rectangle 29">
            <a:extLst>
              <a:ext uri="{FF2B5EF4-FFF2-40B4-BE49-F238E27FC236}">
                <a16:creationId xmlns:a16="http://schemas.microsoft.com/office/drawing/2014/main" id="{9290EE9D-6247-7445-BC59-EA717B69AADF}"/>
              </a:ext>
            </a:extLst>
          </p:cNvPr>
          <p:cNvSpPr/>
          <p:nvPr/>
        </p:nvSpPr>
        <p:spPr>
          <a:xfrm>
            <a:off x="3523129" y="349624"/>
            <a:ext cx="1075765" cy="98163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17">
            <a:extLst>
              <a:ext uri="{FF2B5EF4-FFF2-40B4-BE49-F238E27FC236}">
                <a16:creationId xmlns:a16="http://schemas.microsoft.com/office/drawing/2014/main" id="{42EC8A7C-124B-8B45-BD46-6BE4786769CB}"/>
              </a:ext>
            </a:extLst>
          </p:cNvPr>
          <p:cNvPicPr>
            <a:picLocks noChangeAspect="1"/>
          </p:cNvPicPr>
          <p:nvPr/>
        </p:nvPicPr>
        <p:blipFill>
          <a:blip r:embed="rId5"/>
          <a:stretch>
            <a:fillRect/>
          </a:stretch>
        </p:blipFill>
        <p:spPr>
          <a:xfrm>
            <a:off x="3677875" y="506340"/>
            <a:ext cx="2700483" cy="2649049"/>
          </a:xfrm>
          <a:prstGeom prst="rect">
            <a:avLst/>
          </a:prstGeom>
        </p:spPr>
      </p:pic>
      <p:pic>
        <p:nvPicPr>
          <p:cNvPr id="2" name="Picture 1">
            <a:extLst>
              <a:ext uri="{FF2B5EF4-FFF2-40B4-BE49-F238E27FC236}">
                <a16:creationId xmlns:a16="http://schemas.microsoft.com/office/drawing/2014/main" id="{B17A6F0B-48FA-4019-AFAB-F5ECA4FA5CA0}"/>
              </a:ext>
            </a:extLst>
          </p:cNvPr>
          <p:cNvPicPr>
            <a:picLocks noChangeAspect="1"/>
          </p:cNvPicPr>
          <p:nvPr/>
        </p:nvPicPr>
        <p:blipFill>
          <a:blip r:embed="rId6"/>
          <a:stretch>
            <a:fillRect/>
          </a:stretch>
        </p:blipFill>
        <p:spPr>
          <a:xfrm>
            <a:off x="3456609" y="6215807"/>
            <a:ext cx="3071192" cy="496115"/>
          </a:xfrm>
          <a:prstGeom prst="rect">
            <a:avLst/>
          </a:prstGeom>
        </p:spPr>
      </p:pic>
      <p:sp>
        <p:nvSpPr>
          <p:cNvPr id="4" name="TextBox 3">
            <a:extLst>
              <a:ext uri="{FF2B5EF4-FFF2-40B4-BE49-F238E27FC236}">
                <a16:creationId xmlns:a16="http://schemas.microsoft.com/office/drawing/2014/main" id="{792D9730-0C1E-CB46-BF8F-DF2E81056956}"/>
              </a:ext>
            </a:extLst>
          </p:cNvPr>
          <p:cNvSpPr txBox="1"/>
          <p:nvPr/>
        </p:nvSpPr>
        <p:spPr>
          <a:xfrm>
            <a:off x="3382575" y="6708671"/>
            <a:ext cx="3291836" cy="584775"/>
          </a:xfrm>
          <a:prstGeom prst="rect">
            <a:avLst/>
          </a:prstGeom>
          <a:noFill/>
        </p:spPr>
        <p:txBody>
          <a:bodyPr wrap="square" rtlCol="0">
            <a:spAutoFit/>
          </a:bodyPr>
          <a:lstStyle/>
          <a:p>
            <a:r>
              <a:rPr lang="en-US" sz="800" dirty="0"/>
              <a:t>“The Hillcrest High School Health Science Program does not discriminate on the basis of face, color, national origin, sex, disability or age in its programs and activities and provides equal access to the Boy Scouts and other designated youth groups.”</a:t>
            </a:r>
            <a:endParaRPr lang="en-US" dirty="0"/>
          </a:p>
        </p:txBody>
      </p:sp>
    </p:spTree>
    <p:extLst>
      <p:ext uri="{BB962C8B-B14F-4D97-AF65-F5344CB8AC3E}">
        <p14:creationId xmlns:p14="http://schemas.microsoft.com/office/powerpoint/2010/main" val="17426968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Text Placeholder 115"/>
          <p:cNvSpPr>
            <a:spLocks noGrp="1"/>
          </p:cNvSpPr>
          <p:nvPr>
            <p:ph type="body" sz="quarter" idx="20"/>
          </p:nvPr>
        </p:nvSpPr>
        <p:spPr>
          <a:xfrm>
            <a:off x="366713" y="2452285"/>
            <a:ext cx="2652712" cy="579548"/>
          </a:xfrm>
        </p:spPr>
        <p:txBody>
          <a:bodyPr/>
          <a:lstStyle/>
          <a:p>
            <a:pPr algn="ctr"/>
            <a:r>
              <a:rPr lang="en-US" sz="1600" dirty="0">
                <a:latin typeface="Bookman Old Style"/>
              </a:rPr>
              <a:t>Health Science Classes </a:t>
            </a:r>
            <a:endParaRPr lang="en-US" dirty="0"/>
          </a:p>
        </p:txBody>
      </p:sp>
      <p:sp>
        <p:nvSpPr>
          <p:cNvPr id="118" name="Text Placeholder 117"/>
          <p:cNvSpPr>
            <a:spLocks noGrp="1"/>
          </p:cNvSpPr>
          <p:nvPr>
            <p:ph type="body" sz="quarter" idx="31"/>
          </p:nvPr>
        </p:nvSpPr>
        <p:spPr>
          <a:xfrm>
            <a:off x="354739" y="3166264"/>
            <a:ext cx="2676661" cy="3127038"/>
          </a:xfrm>
        </p:spPr>
        <p:txBody>
          <a:bodyPr/>
          <a:lstStyle/>
          <a:p>
            <a:pPr>
              <a:lnSpc>
                <a:spcPct val="150000"/>
              </a:lnSpc>
            </a:pPr>
            <a:r>
              <a:rPr lang="en-US" sz="1200" dirty="0">
                <a:solidFill>
                  <a:schemeClr val="tx1"/>
                </a:solidFill>
              </a:rPr>
              <a:t>Classes are offered to 11th and 12th grade students </a:t>
            </a:r>
            <a:endParaRPr lang="en-US">
              <a:solidFill>
                <a:schemeClr val="tx1"/>
              </a:solidFill>
              <a:cs typeface="Times New Roman"/>
            </a:endParaRPr>
          </a:p>
          <a:p>
            <a:pPr>
              <a:lnSpc>
                <a:spcPct val="150000"/>
              </a:lnSpc>
            </a:pPr>
            <a:r>
              <a:rPr lang="en-US" sz="1200" dirty="0">
                <a:solidFill>
                  <a:schemeClr val="tx1"/>
                </a:solidFill>
                <a:cs typeface="Times New Roman"/>
              </a:rPr>
              <a:t>Foundations of Health Science is the introductory course to the Health Science program.  It is offered  to 11th and 12 grade students.</a:t>
            </a:r>
            <a:endParaRPr lang="en-US">
              <a:solidFill>
                <a:schemeClr val="tx1"/>
              </a:solidFill>
              <a:cs typeface="Times New Roman"/>
            </a:endParaRPr>
          </a:p>
          <a:p>
            <a:pPr>
              <a:lnSpc>
                <a:spcPct val="150000"/>
              </a:lnSpc>
            </a:pPr>
            <a:r>
              <a:rPr lang="en-US" sz="1200" dirty="0">
                <a:solidFill>
                  <a:schemeClr val="tx1"/>
                </a:solidFill>
                <a:cs typeface="Times New Roman"/>
              </a:rPr>
              <a:t>Health Science Internship and Therapeutic Services is offered to 12th grade students who successfully complete Foundations of Health Science.</a:t>
            </a:r>
          </a:p>
          <a:p>
            <a:pPr>
              <a:lnSpc>
                <a:spcPct val="150000"/>
              </a:lnSpc>
            </a:pPr>
            <a:endParaRPr lang="en-US" sz="1200" dirty="0">
              <a:cs typeface="Times New Roman"/>
            </a:endParaRPr>
          </a:p>
        </p:txBody>
      </p:sp>
      <p:sp>
        <p:nvSpPr>
          <p:cNvPr id="121" name="Text Placeholder 120"/>
          <p:cNvSpPr>
            <a:spLocks noGrp="1"/>
          </p:cNvSpPr>
          <p:nvPr>
            <p:ph type="body" sz="quarter" idx="38"/>
          </p:nvPr>
        </p:nvSpPr>
        <p:spPr>
          <a:xfrm>
            <a:off x="3760062" y="120153"/>
            <a:ext cx="2652712" cy="457200"/>
          </a:xfrm>
        </p:spPr>
        <p:txBody>
          <a:bodyPr/>
          <a:lstStyle/>
          <a:p>
            <a:r>
              <a:rPr lang="en-US" sz="1800" dirty="0"/>
              <a:t>What is Health Science?</a:t>
            </a:r>
          </a:p>
        </p:txBody>
      </p:sp>
      <p:sp>
        <p:nvSpPr>
          <p:cNvPr id="122" name="Text Placeholder 121"/>
          <p:cNvSpPr>
            <a:spLocks noGrp="1"/>
          </p:cNvSpPr>
          <p:nvPr>
            <p:ph type="body" sz="quarter" idx="39"/>
          </p:nvPr>
        </p:nvSpPr>
        <p:spPr>
          <a:xfrm>
            <a:off x="3748088" y="682209"/>
            <a:ext cx="2664687" cy="5504731"/>
          </a:xfrm>
        </p:spPr>
        <p:txBody>
          <a:bodyPr/>
          <a:lstStyle/>
          <a:p>
            <a:pPr marL="0" indent="0">
              <a:lnSpc>
                <a:spcPct val="150000"/>
              </a:lnSpc>
              <a:buNone/>
            </a:pPr>
            <a:r>
              <a:rPr lang="en-US" sz="1100" dirty="0">
                <a:solidFill>
                  <a:schemeClr val="tx1"/>
                </a:solidFill>
                <a:cs typeface="Times New Roman"/>
              </a:rPr>
              <a:t>Health Science is a two-year program designed to assist students interested in pursuing a career in the health care industry.    Students gain knowledge and experience in real work health care skills and participate in hands on clinical experiences in local health care facilities.  The Heath Science program assists students in setting and making realistic career goals and decisions.  It also promotes communication, leadership, teamwork, problem solving, and time management skills which are critical to success in the world or work.  Health Science Students are prepared for entry-level employment opportunities in the health care industry as well as acceptance into postsecondary healthcare programs.  </a:t>
            </a:r>
          </a:p>
        </p:txBody>
      </p:sp>
      <p:sp>
        <p:nvSpPr>
          <p:cNvPr id="125" name="Text Placeholder 124"/>
          <p:cNvSpPr>
            <a:spLocks noGrp="1"/>
          </p:cNvSpPr>
          <p:nvPr>
            <p:ph type="body" sz="quarter" idx="43"/>
          </p:nvPr>
        </p:nvSpPr>
        <p:spPr>
          <a:xfrm>
            <a:off x="9519694" y="2568254"/>
            <a:ext cx="2652713" cy="1123392"/>
          </a:xfrm>
        </p:spPr>
        <p:txBody>
          <a:bodyPr/>
          <a:lstStyle/>
          <a:p>
            <a:pPr marL="0" indent="0">
              <a:buNone/>
            </a:pPr>
            <a:endParaRPr lang="en-US" dirty="0">
              <a:cs typeface="Times New Roman"/>
            </a:endParaRPr>
          </a:p>
          <a:p>
            <a:endParaRPr lang="en-US"/>
          </a:p>
          <a:p>
            <a:endParaRPr lang="en-US" dirty="0"/>
          </a:p>
        </p:txBody>
      </p:sp>
      <p:sp>
        <p:nvSpPr>
          <p:cNvPr id="126" name="Text Placeholder 125"/>
          <p:cNvSpPr>
            <a:spLocks noGrp="1"/>
          </p:cNvSpPr>
          <p:nvPr>
            <p:ph type="body" sz="quarter" idx="44"/>
          </p:nvPr>
        </p:nvSpPr>
        <p:spPr>
          <a:xfrm>
            <a:off x="7035573" y="1037020"/>
            <a:ext cx="2727959" cy="4097891"/>
          </a:xfrm>
        </p:spPr>
        <p:txBody>
          <a:bodyPr/>
          <a:lstStyle/>
          <a:p>
            <a:pPr>
              <a:lnSpc>
                <a:spcPct val="150000"/>
              </a:lnSpc>
            </a:pPr>
            <a:r>
              <a:rPr lang="en-US" sz="1100" dirty="0">
                <a:solidFill>
                  <a:schemeClr val="tx1"/>
                </a:solidFill>
                <a:latin typeface="Bookman Old Style"/>
                <a:ea typeface="+mj-lt"/>
                <a:cs typeface="+mj-lt"/>
              </a:rPr>
              <a:t>H</a:t>
            </a:r>
            <a:r>
              <a:rPr lang="en-US" sz="1000" dirty="0">
                <a:solidFill>
                  <a:schemeClr val="tx1"/>
                </a:solidFill>
                <a:latin typeface="Bookman Old Style"/>
                <a:ea typeface="+mj-lt"/>
                <a:cs typeface="+mj-lt"/>
              </a:rPr>
              <a:t>OSA is a career and technical student organization with membership opportunities available to students at Hillcrest High School.  HOSA's mission is to promote career opportunities in the health care industry and to enhance the delivery of quality health care to all people.  HOSA provides a unique program of leadership development, motivation, and recognition exclusively for students enrolled in health science education and biomedical science programs as well as students with an  interest in pursuing careers in health professions otherwise not enrolled in health science education and biomedical science programs.  </a:t>
            </a:r>
            <a:endParaRPr lang="en-US" sz="1000" dirty="0">
              <a:solidFill>
                <a:schemeClr val="tx1"/>
              </a:solidFill>
              <a:latin typeface="Bookman Old Style"/>
              <a:cs typeface="Arial"/>
            </a:endParaRPr>
          </a:p>
        </p:txBody>
      </p:sp>
      <p:sp>
        <p:nvSpPr>
          <p:cNvPr id="129" name="Text Placeholder 128"/>
          <p:cNvSpPr>
            <a:spLocks noGrp="1"/>
          </p:cNvSpPr>
          <p:nvPr>
            <p:ph type="body" sz="quarter" idx="47"/>
          </p:nvPr>
        </p:nvSpPr>
        <p:spPr/>
        <p:txBody>
          <a:bodyPr/>
          <a:lstStyle/>
          <a:p>
            <a:pPr marL="0" indent="0">
              <a:buNone/>
            </a:pPr>
            <a:endParaRPr lang="en-US" dirty="0">
              <a:cs typeface="Times New Roman"/>
            </a:endParaRPr>
          </a:p>
          <a:p>
            <a:endParaRPr lang="en-US" dirty="0"/>
          </a:p>
        </p:txBody>
      </p:sp>
      <p:sp>
        <p:nvSpPr>
          <p:cNvPr id="219" name="Text Placeholder 218"/>
          <p:cNvSpPr>
            <a:spLocks noGrp="1"/>
          </p:cNvSpPr>
          <p:nvPr>
            <p:ph type="body" sz="quarter" idx="49"/>
          </p:nvPr>
        </p:nvSpPr>
        <p:spPr>
          <a:xfrm>
            <a:off x="7286079" y="5646896"/>
            <a:ext cx="2274843" cy="1620603"/>
          </a:xfrm>
        </p:spPr>
        <p:txBody>
          <a:bodyPr vert="horz" lIns="0" tIns="0" rIns="0" bIns="0" rtlCol="0" anchor="t">
            <a:noAutofit/>
          </a:bodyPr>
          <a:lstStyle/>
          <a:p>
            <a:pPr algn="ctr">
              <a:lnSpc>
                <a:spcPct val="100000"/>
              </a:lnSpc>
            </a:pPr>
            <a:r>
              <a:rPr lang="en-US" sz="1400" dirty="0">
                <a:solidFill>
                  <a:schemeClr val="tx1"/>
                </a:solidFill>
                <a:latin typeface="Bookman Old Style"/>
              </a:rPr>
              <a:t>If you would like more information about the Health Science program, contact Mrs. Higdon in room 207 or by email at hbhigdon@tcss.net</a:t>
            </a:r>
            <a:endParaRPr lang="en-US" sz="1400" dirty="0">
              <a:solidFill>
                <a:schemeClr val="tx1"/>
              </a:solidFill>
              <a:cs typeface="Arial"/>
            </a:endParaRPr>
          </a:p>
          <a:p>
            <a:pPr>
              <a:lnSpc>
                <a:spcPct val="113999"/>
              </a:lnSpc>
            </a:pPr>
            <a:endParaRPr lang="en-US" sz="1400" dirty="0">
              <a:latin typeface="Bookman Old Style"/>
            </a:endParaRPr>
          </a:p>
          <a:p>
            <a:pPr>
              <a:lnSpc>
                <a:spcPct val="113999"/>
              </a:lnSpc>
            </a:pPr>
            <a:endParaRPr lang="en-US" sz="1400" dirty="0">
              <a:latin typeface="Bookman Old Style"/>
            </a:endParaRPr>
          </a:p>
          <a:p>
            <a:pPr>
              <a:lnSpc>
                <a:spcPct val="113999"/>
              </a:lnSpc>
            </a:pPr>
            <a:endParaRPr lang="en-US" sz="1400" dirty="0">
              <a:latin typeface="Bookman Old Style"/>
            </a:endParaRPr>
          </a:p>
          <a:p>
            <a:pPr>
              <a:lnSpc>
                <a:spcPct val="113999"/>
              </a:lnSpc>
            </a:pPr>
            <a:endParaRPr lang="en-US" sz="1400" dirty="0">
              <a:latin typeface="Bookman Old Style"/>
            </a:endParaRPr>
          </a:p>
        </p:txBody>
      </p:sp>
      <p:sp>
        <p:nvSpPr>
          <p:cNvPr id="220" name="Text Placeholder 219"/>
          <p:cNvSpPr>
            <a:spLocks noGrp="1"/>
          </p:cNvSpPr>
          <p:nvPr>
            <p:ph type="body" sz="quarter" idx="50"/>
          </p:nvPr>
        </p:nvSpPr>
        <p:spPr>
          <a:xfrm>
            <a:off x="7286080" y="6244731"/>
            <a:ext cx="2226946" cy="1475701"/>
          </a:xfrm>
        </p:spPr>
        <p:txBody>
          <a:bodyPr/>
          <a:lstStyle/>
          <a:p>
            <a:endParaRPr lang="en-US" dirty="0"/>
          </a:p>
          <a:p>
            <a:endParaRPr lang="en-US" dirty="0"/>
          </a:p>
        </p:txBody>
      </p:sp>
      <p:sp>
        <p:nvSpPr>
          <p:cNvPr id="25" name="Text Placeholder 24"/>
          <p:cNvSpPr>
            <a:spLocks noGrp="1"/>
          </p:cNvSpPr>
          <p:nvPr>
            <p:ph type="body" sz="quarter" idx="54"/>
          </p:nvPr>
        </p:nvSpPr>
        <p:spPr>
          <a:xfrm>
            <a:off x="365760" y="3032088"/>
            <a:ext cx="2651760" cy="91440"/>
          </a:xfrm>
        </p:spPr>
        <p:txBody>
          <a:bodyPr>
            <a:normAutofit fontScale="25000" lnSpcReduction="20000"/>
          </a:bodyPr>
          <a:lstStyle/>
          <a:p>
            <a:endParaRPr lang="en-US"/>
          </a:p>
        </p:txBody>
      </p:sp>
      <p:sp>
        <p:nvSpPr>
          <p:cNvPr id="26" name="Text Placeholder 25"/>
          <p:cNvSpPr>
            <a:spLocks noGrp="1"/>
          </p:cNvSpPr>
          <p:nvPr>
            <p:ph type="body" sz="quarter" idx="55"/>
          </p:nvPr>
        </p:nvSpPr>
        <p:spPr>
          <a:xfrm>
            <a:off x="3749040" y="578425"/>
            <a:ext cx="2651760" cy="91440"/>
          </a:xfrm>
        </p:spPr>
        <p:txBody>
          <a:bodyPr>
            <a:normAutofit fontScale="25000" lnSpcReduction="20000"/>
          </a:bodyPr>
          <a:lstStyle/>
          <a:p>
            <a:endParaRPr lang="en-US" dirty="0"/>
          </a:p>
        </p:txBody>
      </p:sp>
      <p:cxnSp>
        <p:nvCxnSpPr>
          <p:cNvPr id="47" name="fold"/>
          <p:cNvCxnSpPr/>
          <p:nvPr/>
        </p:nvCxnSpPr>
        <p:spPr>
          <a:xfrm>
            <a:off x="6766560" y="0"/>
            <a:ext cx="0" cy="7772400"/>
          </a:xfrm>
          <a:prstGeom prst="line">
            <a:avLst/>
          </a:prstGeom>
          <a:ln>
            <a:solidFill>
              <a:srgbClr val="C8C8C8"/>
            </a:solidFill>
            <a:prstDash val="dash"/>
          </a:ln>
        </p:spPr>
        <p:style>
          <a:lnRef idx="1">
            <a:schemeClr val="accent1"/>
          </a:lnRef>
          <a:fillRef idx="0">
            <a:schemeClr val="accent1"/>
          </a:fillRef>
          <a:effectRef idx="0">
            <a:schemeClr val="accent1"/>
          </a:effectRef>
          <a:fontRef idx="minor">
            <a:schemeClr val="tx1"/>
          </a:fontRef>
        </p:style>
      </p:cxnSp>
      <p:cxnSp>
        <p:nvCxnSpPr>
          <p:cNvPr id="48" name="fold"/>
          <p:cNvCxnSpPr/>
          <p:nvPr/>
        </p:nvCxnSpPr>
        <p:spPr>
          <a:xfrm>
            <a:off x="3383280" y="0"/>
            <a:ext cx="0" cy="7772400"/>
          </a:xfrm>
          <a:prstGeom prst="line">
            <a:avLst/>
          </a:prstGeom>
          <a:ln>
            <a:solidFill>
              <a:srgbClr val="C8C8C8"/>
            </a:solidFill>
            <a:prstDash val="dash"/>
          </a:ln>
        </p:spPr>
        <p:style>
          <a:lnRef idx="1">
            <a:schemeClr val="accent1"/>
          </a:lnRef>
          <a:fillRef idx="0">
            <a:schemeClr val="accent1"/>
          </a:fillRef>
          <a:effectRef idx="0">
            <a:schemeClr val="accent1"/>
          </a:effectRef>
          <a:fontRef idx="minor">
            <a:schemeClr val="tx1"/>
          </a:fontRef>
        </p:style>
      </p:cxnSp>
      <p:pic>
        <p:nvPicPr>
          <p:cNvPr id="30" name="Picture 29">
            <a:extLst>
              <a:ext uri="{FF2B5EF4-FFF2-40B4-BE49-F238E27FC236}">
                <a16:creationId xmlns:a16="http://schemas.microsoft.com/office/drawing/2014/main" id="{59D7FC34-57A2-D84A-83EA-4D7F39E0B238}"/>
              </a:ext>
            </a:extLst>
          </p:cNvPr>
          <p:cNvPicPr>
            <a:picLocks noChangeAspect="1"/>
          </p:cNvPicPr>
          <p:nvPr/>
        </p:nvPicPr>
        <p:blipFill>
          <a:blip r:embed="rId2"/>
          <a:stretch>
            <a:fillRect/>
          </a:stretch>
        </p:blipFill>
        <p:spPr>
          <a:xfrm>
            <a:off x="3851258" y="6704531"/>
            <a:ext cx="2354688" cy="835956"/>
          </a:xfrm>
          <a:prstGeom prst="rect">
            <a:avLst/>
          </a:prstGeom>
        </p:spPr>
      </p:pic>
      <p:sp>
        <p:nvSpPr>
          <p:cNvPr id="4" name="TextBox 3">
            <a:extLst>
              <a:ext uri="{FF2B5EF4-FFF2-40B4-BE49-F238E27FC236}">
                <a16:creationId xmlns:a16="http://schemas.microsoft.com/office/drawing/2014/main" id="{D5877220-A44A-45D3-A3A2-8BCEFA93655C}"/>
              </a:ext>
            </a:extLst>
          </p:cNvPr>
          <p:cNvSpPr txBox="1"/>
          <p:nvPr/>
        </p:nvSpPr>
        <p:spPr>
          <a:xfrm>
            <a:off x="3454037" y="4951005"/>
            <a:ext cx="3258093" cy="184608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400" dirty="0">
                <a:latin typeface="Bookman Old Style"/>
              </a:rPr>
              <a:t>Industry Specific Credentials </a:t>
            </a:r>
            <a:endParaRPr lang="en-US" sz="1400">
              <a:cs typeface="Times New Roman"/>
            </a:endParaRPr>
          </a:p>
          <a:p>
            <a:pPr algn="ctr"/>
            <a:r>
              <a:rPr lang="en-US" sz="1400" dirty="0">
                <a:latin typeface="Bookman Old Style"/>
                <a:cs typeface="Times New Roman"/>
              </a:rPr>
              <a:t>available to </a:t>
            </a:r>
          </a:p>
          <a:p>
            <a:pPr algn="ctr"/>
            <a:r>
              <a:rPr lang="en-US" sz="1400" dirty="0">
                <a:latin typeface="Bookman Old Style"/>
                <a:cs typeface="Times New Roman"/>
              </a:rPr>
              <a:t>Health Science Students</a:t>
            </a:r>
            <a:endParaRPr lang="en-US"/>
          </a:p>
          <a:p>
            <a:pPr algn="ctr"/>
            <a:endParaRPr lang="en-US" sz="1200" dirty="0">
              <a:latin typeface="Bookman Old Style"/>
              <a:cs typeface="Times New Roman"/>
            </a:endParaRPr>
          </a:p>
          <a:p>
            <a:pPr marL="171450" indent="-171450">
              <a:buFont typeface="Arial"/>
              <a:buChar char="•"/>
            </a:pPr>
            <a:r>
              <a:rPr lang="en-US" sz="1100" dirty="0">
                <a:latin typeface="Bookman Old Style"/>
              </a:rPr>
              <a:t>Certified Patient Care Technician </a:t>
            </a:r>
            <a:endParaRPr lang="en-US" sz="1100" dirty="0">
              <a:latin typeface="Bookman Old Style"/>
              <a:cs typeface="Times New Roman"/>
            </a:endParaRPr>
          </a:p>
          <a:p>
            <a:pPr marL="171450" indent="-171450">
              <a:lnSpc>
                <a:spcPct val="150000"/>
              </a:lnSpc>
              <a:buFont typeface="Arial"/>
              <a:buChar char="•"/>
            </a:pPr>
            <a:r>
              <a:rPr lang="en-US" sz="1100" dirty="0">
                <a:latin typeface="Bookman Old Style"/>
                <a:cs typeface="Times New Roman"/>
              </a:rPr>
              <a:t>BLS Provider...CPR/ First Aid/ AED</a:t>
            </a:r>
            <a:endParaRPr lang="en-US" sz="1100" dirty="0">
              <a:cs typeface="Times New Roman"/>
            </a:endParaRPr>
          </a:p>
          <a:p>
            <a:pPr marL="171450" indent="-171450">
              <a:lnSpc>
                <a:spcPct val="150000"/>
              </a:lnSpc>
              <a:buFont typeface="Arial"/>
              <a:buChar char="•"/>
            </a:pPr>
            <a:r>
              <a:rPr lang="en-US" sz="1100" dirty="0">
                <a:latin typeface="Bookman Old Style"/>
                <a:cs typeface="Times New Roman"/>
              </a:rPr>
              <a:t>BLS for Health Care Provider Instructor </a:t>
            </a:r>
          </a:p>
          <a:p>
            <a:pPr>
              <a:lnSpc>
                <a:spcPct val="150000"/>
              </a:lnSpc>
            </a:pPr>
            <a:endParaRPr lang="en-US" sz="1200" dirty="0">
              <a:latin typeface="Bookman Old Style"/>
              <a:cs typeface="Times New Roman"/>
            </a:endParaRPr>
          </a:p>
        </p:txBody>
      </p:sp>
      <p:pic>
        <p:nvPicPr>
          <p:cNvPr id="14" name="Picture 14" descr="A picture containing drawing, fruit&#10;&#10;Description generated with very high confidence">
            <a:extLst>
              <a:ext uri="{FF2B5EF4-FFF2-40B4-BE49-F238E27FC236}">
                <a16:creationId xmlns:a16="http://schemas.microsoft.com/office/drawing/2014/main" id="{90F7510D-CA78-4935-A431-8DBB8210A152}"/>
              </a:ext>
            </a:extLst>
          </p:cNvPr>
          <p:cNvPicPr>
            <a:picLocks noChangeAspect="1"/>
          </p:cNvPicPr>
          <p:nvPr/>
        </p:nvPicPr>
        <p:blipFill>
          <a:blip r:embed="rId3"/>
          <a:stretch>
            <a:fillRect/>
          </a:stretch>
        </p:blipFill>
        <p:spPr>
          <a:xfrm>
            <a:off x="88751" y="6453698"/>
            <a:ext cx="3197838" cy="984719"/>
          </a:xfrm>
          <a:prstGeom prst="rect">
            <a:avLst/>
          </a:prstGeom>
        </p:spPr>
      </p:pic>
      <p:pic>
        <p:nvPicPr>
          <p:cNvPr id="16" name="Picture 16" descr="A picture containing drawing&#10;&#10;Description generated with very high confidence">
            <a:extLst>
              <a:ext uri="{FF2B5EF4-FFF2-40B4-BE49-F238E27FC236}">
                <a16:creationId xmlns:a16="http://schemas.microsoft.com/office/drawing/2014/main" id="{6BCCCD1E-9188-40FC-8110-EC0D629B9B33}"/>
              </a:ext>
            </a:extLst>
          </p:cNvPr>
          <p:cNvPicPr>
            <a:picLocks noChangeAspect="1"/>
          </p:cNvPicPr>
          <p:nvPr/>
        </p:nvPicPr>
        <p:blipFill>
          <a:blip r:embed="rId4"/>
          <a:stretch>
            <a:fillRect/>
          </a:stretch>
        </p:blipFill>
        <p:spPr>
          <a:xfrm>
            <a:off x="876126" y="121441"/>
            <a:ext cx="1742831" cy="2619375"/>
          </a:xfrm>
          <a:prstGeom prst="rect">
            <a:avLst/>
          </a:prstGeom>
          <a:ln>
            <a:noFill/>
          </a:ln>
          <a:effectLst>
            <a:softEdge rad="112500"/>
          </a:effectLst>
        </p:spPr>
      </p:pic>
      <p:pic>
        <p:nvPicPr>
          <p:cNvPr id="31" name="Picture 31" descr="A picture containing drawing&#10;&#10;Description generated with very high confidence">
            <a:extLst>
              <a:ext uri="{FF2B5EF4-FFF2-40B4-BE49-F238E27FC236}">
                <a16:creationId xmlns:a16="http://schemas.microsoft.com/office/drawing/2014/main" id="{81CD9170-C379-4774-9872-1AA146E41213}"/>
              </a:ext>
            </a:extLst>
          </p:cNvPr>
          <p:cNvPicPr>
            <a:picLocks noChangeAspect="1"/>
          </p:cNvPicPr>
          <p:nvPr/>
        </p:nvPicPr>
        <p:blipFill>
          <a:blip r:embed="rId5"/>
          <a:stretch>
            <a:fillRect/>
          </a:stretch>
        </p:blipFill>
        <p:spPr>
          <a:xfrm>
            <a:off x="7416955" y="59468"/>
            <a:ext cx="1988553" cy="1497818"/>
          </a:xfrm>
          <a:prstGeom prst="rect">
            <a:avLst/>
          </a:prstGeom>
        </p:spPr>
      </p:pic>
      <p:cxnSp>
        <p:nvCxnSpPr>
          <p:cNvPr id="37" name="Straight Arrow Connector 36">
            <a:extLst>
              <a:ext uri="{FF2B5EF4-FFF2-40B4-BE49-F238E27FC236}">
                <a16:creationId xmlns:a16="http://schemas.microsoft.com/office/drawing/2014/main" id="{FDD4C763-A103-4F46-A3CB-53C528D9D2AC}"/>
              </a:ext>
            </a:extLst>
          </p:cNvPr>
          <p:cNvCxnSpPr/>
          <p:nvPr/>
        </p:nvCxnSpPr>
        <p:spPr>
          <a:xfrm>
            <a:off x="3649979" y="4818211"/>
            <a:ext cx="2814083" cy="1"/>
          </a:xfrm>
          <a:prstGeom prst="straightConnector1">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184843"/>
      </p:ext>
    </p:extLst>
  </p:cSld>
  <p:clrMapOvr>
    <a:masterClrMapping/>
  </p:clrMapOvr>
</p:sld>
</file>

<file path=ppt/theme/theme1.xml><?xml version="1.0" encoding="utf-8"?>
<a:theme xmlns:a="http://schemas.openxmlformats.org/drawingml/2006/main" name="Red Brochure 11 x 8.5">
  <a:themeElements>
    <a:clrScheme name="Red Brochure">
      <a:dk1>
        <a:sysClr val="windowText" lastClr="000000"/>
      </a:dk1>
      <a:lt1>
        <a:sysClr val="window" lastClr="FFFFFF"/>
      </a:lt1>
      <a:dk2>
        <a:srgbClr val="4C483D"/>
      </a:dk2>
      <a:lt2>
        <a:srgbClr val="E4E3E2"/>
      </a:lt2>
      <a:accent1>
        <a:srgbClr val="F24F4F"/>
      </a:accent1>
      <a:accent2>
        <a:srgbClr val="8DBB70"/>
      </a:accent2>
      <a:accent3>
        <a:srgbClr val="F0BB44"/>
      </a:accent3>
      <a:accent4>
        <a:srgbClr val="61ADBF"/>
      </a:accent4>
      <a:accent5>
        <a:srgbClr val="A3648B"/>
      </a:accent5>
      <a:accent6>
        <a:srgbClr val="F8943F"/>
      </a:accent6>
      <a:hlink>
        <a:srgbClr val="4C483D"/>
      </a:hlink>
      <a:folHlink>
        <a:srgbClr val="A3648B"/>
      </a:folHlink>
    </a:clrScheme>
    <a:fontScheme name="Custom 21">
      <a:majorFont>
        <a:latin typeface="Arial"/>
        <a:ea typeface=""/>
        <a:cs typeface=""/>
      </a:majorFont>
      <a:minorFont>
        <a:latin typeface="Times New Roman"/>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edBrochure.potx" id="{E914270B-3276-4F2E-8580-C3CCE9E5F702}" vid="{E9F90C9B-080A-428F-9657-A3A4573153FD}"/>
    </a:ext>
  </a:extLst>
</a:theme>
</file>

<file path=ppt/theme/theme2.xml><?xml version="1.0" encoding="utf-8"?>
<a:theme xmlns:a="http://schemas.openxmlformats.org/drawingml/2006/main" name="Office Theme">
  <a:themeElements>
    <a:clrScheme name="Red Brochure">
      <a:dk1>
        <a:sysClr val="windowText" lastClr="000000"/>
      </a:dk1>
      <a:lt1>
        <a:sysClr val="window" lastClr="FFFFFF"/>
      </a:lt1>
      <a:dk2>
        <a:srgbClr val="4C483D"/>
      </a:dk2>
      <a:lt2>
        <a:srgbClr val="E4E3E2"/>
      </a:lt2>
      <a:accent1>
        <a:srgbClr val="F24F4F"/>
      </a:accent1>
      <a:accent2>
        <a:srgbClr val="8DBB70"/>
      </a:accent2>
      <a:accent3>
        <a:srgbClr val="F0BB44"/>
      </a:accent3>
      <a:accent4>
        <a:srgbClr val="61ADBF"/>
      </a:accent4>
      <a:accent5>
        <a:srgbClr val="A3648B"/>
      </a:accent5>
      <a:accent6>
        <a:srgbClr val="F8943F"/>
      </a:accent6>
      <a:hlink>
        <a:srgbClr val="4C483D"/>
      </a:hlink>
      <a:folHlink>
        <a:srgbClr val="A3648B"/>
      </a:folHlink>
    </a:clrScheme>
    <a:fontScheme name="Arial-Times New Roman">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Red Brochure">
      <a:dk1>
        <a:sysClr val="windowText" lastClr="000000"/>
      </a:dk1>
      <a:lt1>
        <a:sysClr val="window" lastClr="FFFFFF"/>
      </a:lt1>
      <a:dk2>
        <a:srgbClr val="4C483D"/>
      </a:dk2>
      <a:lt2>
        <a:srgbClr val="E4E3E2"/>
      </a:lt2>
      <a:accent1>
        <a:srgbClr val="F24F4F"/>
      </a:accent1>
      <a:accent2>
        <a:srgbClr val="8DBB70"/>
      </a:accent2>
      <a:accent3>
        <a:srgbClr val="F0BB44"/>
      </a:accent3>
      <a:accent4>
        <a:srgbClr val="61ADBF"/>
      </a:accent4>
      <a:accent5>
        <a:srgbClr val="A3648B"/>
      </a:accent5>
      <a:accent6>
        <a:srgbClr val="F8943F"/>
      </a:accent6>
      <a:hlink>
        <a:srgbClr val="4C483D"/>
      </a:hlink>
      <a:folHlink>
        <a:srgbClr val="A3648B"/>
      </a:folHlink>
    </a:clrScheme>
    <a:fontScheme name="Arial-Times New Roman">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118</TotalTime>
  <Words>546</Words>
  <Application>Microsoft Office PowerPoint</Application>
  <PresentationFormat>Custom</PresentationFormat>
  <Paragraphs>50</Paragraphs>
  <Slides>2</Slides>
  <Notes>1</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Red Brochure 11 x 8.5</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Hollie B. Higdon</cp:lastModifiedBy>
  <cp:revision>666</cp:revision>
  <cp:lastPrinted>2019-12-11T14:28:42Z</cp:lastPrinted>
  <dcterms:created xsi:type="dcterms:W3CDTF">2014-05-09T17:43:57Z</dcterms:created>
  <dcterms:modified xsi:type="dcterms:W3CDTF">2020-01-07T19:09:20Z</dcterms:modified>
</cp:coreProperties>
</file>